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
  </p:notesMasterIdLst>
  <p:sldIdLst>
    <p:sldId id="262" r:id="rId2"/>
  </p:sldIdLst>
  <p:sldSz cx="43891200" cy="32918400"/>
  <p:notesSz cx="6858000" cy="9144000"/>
  <p:defaultTextStyle>
    <a:defPPr>
      <a:defRPr lang="en-US"/>
    </a:defPPr>
    <a:lvl1pPr algn="l" defTabSz="2193925"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1pPr>
    <a:lvl2pPr marL="2193925" indent="-1736725" algn="l" defTabSz="2193925"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2pPr>
    <a:lvl3pPr marL="4387850" indent="-3473450" algn="l" defTabSz="2193925"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3pPr>
    <a:lvl4pPr marL="6583363" indent="-5211763" algn="l" defTabSz="2193925"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4pPr>
    <a:lvl5pPr marL="8777288" indent="-6948488" algn="l" defTabSz="2193925"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14"/>
  </p:normalViewPr>
  <p:slideViewPr>
    <p:cSldViewPr snapToGrid="0" snapToObjects="1">
      <p:cViewPr varScale="1">
        <p:scale>
          <a:sx n="24" d="100"/>
          <a:sy n="24" d="100"/>
        </p:scale>
        <p:origin x="1816" y="200"/>
      </p:cViewPr>
      <p:guideLst>
        <p:guide orient="horz" pos="10368"/>
        <p:guide pos="138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4A9AB9-1C3B-B63B-F62D-CEC407FD6CC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14"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C07365-970E-7EAE-160E-CD501A293B9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150B11-F1F0-0746-A04E-04E1C3CDBEC4}" type="datetimeFigureOut">
              <a:rPr lang="en-US" altLang="en-US"/>
              <a:pPr/>
              <a:t>4/5/24</a:t>
            </a:fld>
            <a:endParaRPr lang="en-US" altLang="en-US"/>
          </a:p>
        </p:txBody>
      </p:sp>
      <p:sp>
        <p:nvSpPr>
          <p:cNvPr id="4" name="Slide Image Placeholder 3">
            <a:extLst>
              <a:ext uri="{FF2B5EF4-FFF2-40B4-BE49-F238E27FC236}">
                <a16:creationId xmlns:a16="http://schemas.microsoft.com/office/drawing/2014/main" id="{05653D39-71E1-8333-EAFE-F27F6F6B44A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93CFDE-B013-24EE-6F84-EE2A24B16C1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036123D7-6AF9-268F-D435-BFC50FC3A5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194514"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D8FE8FD-ECA5-42CF-8080-B8EFFB33CDC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310BD6-77C9-0D46-9DAF-5F1DDA3E9F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2193925" rtl="0" eaLnBrk="0" fontAlgn="base" hangingPunct="0">
      <a:spcBef>
        <a:spcPct val="30000"/>
      </a:spcBef>
      <a:spcAft>
        <a:spcPct val="0"/>
      </a:spcAft>
      <a:defRPr sz="5700" kern="1200">
        <a:solidFill>
          <a:schemeClr val="tx1"/>
        </a:solidFill>
        <a:latin typeface="+mn-lt"/>
        <a:ea typeface="ＭＳ Ｐゴシック" charset="0"/>
        <a:cs typeface="ＭＳ Ｐゴシック" charset="0"/>
      </a:defRPr>
    </a:lvl1pPr>
    <a:lvl2pPr marL="2193925"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2pPr>
    <a:lvl3pPr marL="4387850"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3pPr>
    <a:lvl4pPr marL="6583363"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4pPr>
    <a:lvl5pPr marL="8777288"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5pPr>
    <a:lvl6pPr marL="10972571" algn="l" defTabSz="2194514" rtl="0" eaLnBrk="1" latinLnBrk="0" hangingPunct="1">
      <a:defRPr sz="5700" kern="1200">
        <a:solidFill>
          <a:schemeClr val="tx1"/>
        </a:solidFill>
        <a:latin typeface="+mn-lt"/>
        <a:ea typeface="+mn-ea"/>
        <a:cs typeface="+mn-cs"/>
      </a:defRPr>
    </a:lvl6pPr>
    <a:lvl7pPr marL="13167085" algn="l" defTabSz="2194514" rtl="0" eaLnBrk="1" latinLnBrk="0" hangingPunct="1">
      <a:defRPr sz="5700" kern="1200">
        <a:solidFill>
          <a:schemeClr val="tx1"/>
        </a:solidFill>
        <a:latin typeface="+mn-lt"/>
        <a:ea typeface="+mn-ea"/>
        <a:cs typeface="+mn-cs"/>
      </a:defRPr>
    </a:lvl7pPr>
    <a:lvl8pPr marL="15361599" algn="l" defTabSz="2194514" rtl="0" eaLnBrk="1" latinLnBrk="0" hangingPunct="1">
      <a:defRPr sz="5700" kern="1200">
        <a:solidFill>
          <a:schemeClr val="tx1"/>
        </a:solidFill>
        <a:latin typeface="+mn-lt"/>
        <a:ea typeface="+mn-ea"/>
        <a:cs typeface="+mn-cs"/>
      </a:defRPr>
    </a:lvl8pPr>
    <a:lvl9pPr marL="17556115" algn="l" defTabSz="2194514"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10BD6-77C9-0D46-9DAF-5F1DDA3E9F8B}" type="slidenum">
              <a:rPr lang="en-US" altLang="en-US" smtClean="0"/>
              <a:pPr/>
              <a:t>1</a:t>
            </a:fld>
            <a:endParaRPr lang="en-US" altLang="en-US"/>
          </a:p>
        </p:txBody>
      </p:sp>
    </p:spTree>
    <p:extLst>
      <p:ext uri="{BB962C8B-B14F-4D97-AF65-F5344CB8AC3E}">
        <p14:creationId xmlns:p14="http://schemas.microsoft.com/office/powerpoint/2010/main" val="218425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CA"/>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8AC2A34B-2847-44E7-3228-89AC297A8C38}"/>
              </a:ext>
            </a:extLst>
          </p:cNvPr>
          <p:cNvSpPr>
            <a:spLocks noGrp="1"/>
          </p:cNvSpPr>
          <p:nvPr>
            <p:ph type="dt" sz="half" idx="10"/>
          </p:nvPr>
        </p:nvSpPr>
        <p:spPr/>
        <p:txBody>
          <a:bodyPr/>
          <a:lstStyle>
            <a:lvl1pPr>
              <a:defRPr/>
            </a:lvl1pPr>
          </a:lstStyle>
          <a:p>
            <a:fld id="{AFFD28E2-2F23-9246-B73F-94EFB6FD0668}" type="datetimeFigureOut">
              <a:rPr lang="en-US" altLang="en-US"/>
              <a:pPr/>
              <a:t>4/5/24</a:t>
            </a:fld>
            <a:endParaRPr lang="en-US" altLang="en-US"/>
          </a:p>
        </p:txBody>
      </p:sp>
      <p:sp>
        <p:nvSpPr>
          <p:cNvPr id="5" name="Footer Placeholder 4">
            <a:extLst>
              <a:ext uri="{FF2B5EF4-FFF2-40B4-BE49-F238E27FC236}">
                <a16:creationId xmlns:a16="http://schemas.microsoft.com/office/drawing/2014/main" id="{E38DCAE5-2756-6886-A3D8-123175CF46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711D9C-71CA-3136-34C9-24AEBF3B54E1}"/>
              </a:ext>
            </a:extLst>
          </p:cNvPr>
          <p:cNvSpPr>
            <a:spLocks noGrp="1"/>
          </p:cNvSpPr>
          <p:nvPr>
            <p:ph type="sldNum" sz="quarter" idx="12"/>
          </p:nvPr>
        </p:nvSpPr>
        <p:spPr/>
        <p:txBody>
          <a:bodyPr/>
          <a:lstStyle>
            <a:lvl1pPr>
              <a:defRPr/>
            </a:lvl1pPr>
          </a:lstStyle>
          <a:p>
            <a:fld id="{AFCE4E21-2B98-C445-BCE3-D3897F89CCAE}" type="slidenum">
              <a:rPr lang="en-US" altLang="en-US"/>
              <a:pPr/>
              <a:t>‹#›</a:t>
            </a:fld>
            <a:endParaRPr lang="en-US" altLang="en-US"/>
          </a:p>
        </p:txBody>
      </p:sp>
    </p:spTree>
    <p:extLst>
      <p:ext uri="{BB962C8B-B14F-4D97-AF65-F5344CB8AC3E}">
        <p14:creationId xmlns:p14="http://schemas.microsoft.com/office/powerpoint/2010/main" val="52099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609E2E9C-8FD4-68DD-8872-C09C71BA65D8}"/>
              </a:ext>
            </a:extLst>
          </p:cNvPr>
          <p:cNvSpPr>
            <a:spLocks noGrp="1"/>
          </p:cNvSpPr>
          <p:nvPr>
            <p:ph type="dt" sz="half" idx="10"/>
          </p:nvPr>
        </p:nvSpPr>
        <p:spPr/>
        <p:txBody>
          <a:bodyPr/>
          <a:lstStyle>
            <a:lvl1pPr>
              <a:defRPr/>
            </a:lvl1pPr>
          </a:lstStyle>
          <a:p>
            <a:fld id="{6B8B7344-6E78-AC4C-9BFC-D0C33E9ECAE5}" type="datetimeFigureOut">
              <a:rPr lang="en-US" altLang="en-US"/>
              <a:pPr/>
              <a:t>4/5/24</a:t>
            </a:fld>
            <a:endParaRPr lang="en-US" altLang="en-US"/>
          </a:p>
        </p:txBody>
      </p:sp>
      <p:sp>
        <p:nvSpPr>
          <p:cNvPr id="5" name="Footer Placeholder 4">
            <a:extLst>
              <a:ext uri="{FF2B5EF4-FFF2-40B4-BE49-F238E27FC236}">
                <a16:creationId xmlns:a16="http://schemas.microsoft.com/office/drawing/2014/main" id="{8DE8F448-A638-8773-5C5C-E91879D8A8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89E28D-AE32-F17E-14F4-883D07591B0C}"/>
              </a:ext>
            </a:extLst>
          </p:cNvPr>
          <p:cNvSpPr>
            <a:spLocks noGrp="1"/>
          </p:cNvSpPr>
          <p:nvPr>
            <p:ph type="sldNum" sz="quarter" idx="12"/>
          </p:nvPr>
        </p:nvSpPr>
        <p:spPr/>
        <p:txBody>
          <a:bodyPr/>
          <a:lstStyle>
            <a:lvl1pPr>
              <a:defRPr/>
            </a:lvl1pPr>
          </a:lstStyle>
          <a:p>
            <a:fld id="{F77BF9D9-6F8B-E84B-889B-75563173A384}" type="slidenum">
              <a:rPr lang="en-US" altLang="en-US"/>
              <a:pPr/>
              <a:t>‹#›</a:t>
            </a:fld>
            <a:endParaRPr lang="en-US" altLang="en-US"/>
          </a:p>
        </p:txBody>
      </p:sp>
    </p:spTree>
    <p:extLst>
      <p:ext uri="{BB962C8B-B14F-4D97-AF65-F5344CB8AC3E}">
        <p14:creationId xmlns:p14="http://schemas.microsoft.com/office/powerpoint/2010/main" val="383697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3" cy="8987790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7901946" y="4221482"/>
            <a:ext cx="105925617" cy="8987790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26ED63-B08F-8154-FCAF-EB2BB50043E7}"/>
              </a:ext>
            </a:extLst>
          </p:cNvPr>
          <p:cNvSpPr>
            <a:spLocks noGrp="1"/>
          </p:cNvSpPr>
          <p:nvPr>
            <p:ph type="dt" sz="half" idx="10"/>
          </p:nvPr>
        </p:nvSpPr>
        <p:spPr/>
        <p:txBody>
          <a:bodyPr/>
          <a:lstStyle>
            <a:lvl1pPr>
              <a:defRPr/>
            </a:lvl1pPr>
          </a:lstStyle>
          <a:p>
            <a:fld id="{91A56FE7-BE8D-274C-B255-4312B64216F7}" type="datetimeFigureOut">
              <a:rPr lang="en-US" altLang="en-US"/>
              <a:pPr/>
              <a:t>4/5/24</a:t>
            </a:fld>
            <a:endParaRPr lang="en-US" altLang="en-US"/>
          </a:p>
        </p:txBody>
      </p:sp>
      <p:sp>
        <p:nvSpPr>
          <p:cNvPr id="5" name="Footer Placeholder 4">
            <a:extLst>
              <a:ext uri="{FF2B5EF4-FFF2-40B4-BE49-F238E27FC236}">
                <a16:creationId xmlns:a16="http://schemas.microsoft.com/office/drawing/2014/main" id="{727DDB4B-8100-11CA-AC2F-4D3788CB61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D015E7-B01D-9A05-87F5-9BB370C836A1}"/>
              </a:ext>
            </a:extLst>
          </p:cNvPr>
          <p:cNvSpPr>
            <a:spLocks noGrp="1"/>
          </p:cNvSpPr>
          <p:nvPr>
            <p:ph type="sldNum" sz="quarter" idx="12"/>
          </p:nvPr>
        </p:nvSpPr>
        <p:spPr/>
        <p:txBody>
          <a:bodyPr/>
          <a:lstStyle>
            <a:lvl1pPr>
              <a:defRPr/>
            </a:lvl1pPr>
          </a:lstStyle>
          <a:p>
            <a:fld id="{E710801C-1906-0E47-807E-0A134B1E1646}" type="slidenum">
              <a:rPr lang="en-US" altLang="en-US"/>
              <a:pPr/>
              <a:t>‹#›</a:t>
            </a:fld>
            <a:endParaRPr lang="en-US" altLang="en-US"/>
          </a:p>
        </p:txBody>
      </p:sp>
    </p:spTree>
    <p:extLst>
      <p:ext uri="{BB962C8B-B14F-4D97-AF65-F5344CB8AC3E}">
        <p14:creationId xmlns:p14="http://schemas.microsoft.com/office/powerpoint/2010/main" val="77151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6E641E24-A0B4-8B06-04D9-A0FB32E93F84}"/>
              </a:ext>
            </a:extLst>
          </p:cNvPr>
          <p:cNvSpPr>
            <a:spLocks noGrp="1"/>
          </p:cNvSpPr>
          <p:nvPr>
            <p:ph type="dt" sz="half" idx="10"/>
          </p:nvPr>
        </p:nvSpPr>
        <p:spPr/>
        <p:txBody>
          <a:bodyPr/>
          <a:lstStyle>
            <a:lvl1pPr>
              <a:defRPr/>
            </a:lvl1pPr>
          </a:lstStyle>
          <a:p>
            <a:fld id="{9BD419C4-9BC7-4A48-92D0-4EB869EAB8B7}" type="datetimeFigureOut">
              <a:rPr lang="en-US" altLang="en-US"/>
              <a:pPr/>
              <a:t>4/5/24</a:t>
            </a:fld>
            <a:endParaRPr lang="en-US" altLang="en-US"/>
          </a:p>
        </p:txBody>
      </p:sp>
      <p:sp>
        <p:nvSpPr>
          <p:cNvPr id="5" name="Footer Placeholder 4">
            <a:extLst>
              <a:ext uri="{FF2B5EF4-FFF2-40B4-BE49-F238E27FC236}">
                <a16:creationId xmlns:a16="http://schemas.microsoft.com/office/drawing/2014/main" id="{9CE1BA29-FD02-31FC-E0E2-102C49B524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2E5E06-E598-E8F8-9110-7378145A1842}"/>
              </a:ext>
            </a:extLst>
          </p:cNvPr>
          <p:cNvSpPr>
            <a:spLocks noGrp="1"/>
          </p:cNvSpPr>
          <p:nvPr>
            <p:ph type="sldNum" sz="quarter" idx="12"/>
          </p:nvPr>
        </p:nvSpPr>
        <p:spPr/>
        <p:txBody>
          <a:bodyPr/>
          <a:lstStyle>
            <a:lvl1pPr>
              <a:defRPr/>
            </a:lvl1pPr>
          </a:lstStyle>
          <a:p>
            <a:fld id="{D27B49EA-02D0-DA49-9AE5-891542BA8969}" type="slidenum">
              <a:rPr lang="en-US" altLang="en-US"/>
              <a:pPr/>
              <a:t>‹#›</a:t>
            </a:fld>
            <a:endParaRPr lang="en-US" altLang="en-US"/>
          </a:p>
        </p:txBody>
      </p:sp>
    </p:spTree>
    <p:extLst>
      <p:ext uri="{BB962C8B-B14F-4D97-AF65-F5344CB8AC3E}">
        <p14:creationId xmlns:p14="http://schemas.microsoft.com/office/powerpoint/2010/main" val="58829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CA"/>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DC86C5E7-98B9-895A-F2C5-040BBE193BFA}"/>
              </a:ext>
            </a:extLst>
          </p:cNvPr>
          <p:cNvSpPr>
            <a:spLocks noGrp="1"/>
          </p:cNvSpPr>
          <p:nvPr>
            <p:ph type="dt" sz="half" idx="10"/>
          </p:nvPr>
        </p:nvSpPr>
        <p:spPr/>
        <p:txBody>
          <a:bodyPr/>
          <a:lstStyle>
            <a:lvl1pPr>
              <a:defRPr/>
            </a:lvl1pPr>
          </a:lstStyle>
          <a:p>
            <a:fld id="{C316AF8F-B4F2-FF40-AA8A-C9EF4F5DC305}" type="datetimeFigureOut">
              <a:rPr lang="en-US" altLang="en-US"/>
              <a:pPr/>
              <a:t>4/5/24</a:t>
            </a:fld>
            <a:endParaRPr lang="en-US" altLang="en-US"/>
          </a:p>
        </p:txBody>
      </p:sp>
      <p:sp>
        <p:nvSpPr>
          <p:cNvPr id="5" name="Footer Placeholder 4">
            <a:extLst>
              <a:ext uri="{FF2B5EF4-FFF2-40B4-BE49-F238E27FC236}">
                <a16:creationId xmlns:a16="http://schemas.microsoft.com/office/drawing/2014/main" id="{EDA425B1-0819-8305-31B2-0B5EBBA9E6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586B0F-6621-EFD2-E183-1D98FFFCC9B3}"/>
              </a:ext>
            </a:extLst>
          </p:cNvPr>
          <p:cNvSpPr>
            <a:spLocks noGrp="1"/>
          </p:cNvSpPr>
          <p:nvPr>
            <p:ph type="sldNum" sz="quarter" idx="12"/>
          </p:nvPr>
        </p:nvSpPr>
        <p:spPr/>
        <p:txBody>
          <a:bodyPr/>
          <a:lstStyle>
            <a:lvl1pPr>
              <a:defRPr/>
            </a:lvl1pPr>
          </a:lstStyle>
          <a:p>
            <a:fld id="{CFB06195-3626-FC42-8195-4C8611CE2005}" type="slidenum">
              <a:rPr lang="en-US" altLang="en-US"/>
              <a:pPr/>
              <a:t>‹#›</a:t>
            </a:fld>
            <a:endParaRPr lang="en-US" altLang="en-US"/>
          </a:p>
        </p:txBody>
      </p:sp>
    </p:spTree>
    <p:extLst>
      <p:ext uri="{BB962C8B-B14F-4D97-AF65-F5344CB8AC3E}">
        <p14:creationId xmlns:p14="http://schemas.microsoft.com/office/powerpoint/2010/main" val="297038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7901944" y="24582122"/>
            <a:ext cx="70736457"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79369923" y="24582122"/>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B0898073-7FCF-40AB-F6F4-AAE4CB6DD01A}"/>
              </a:ext>
            </a:extLst>
          </p:cNvPr>
          <p:cNvSpPr>
            <a:spLocks noGrp="1"/>
          </p:cNvSpPr>
          <p:nvPr>
            <p:ph type="dt" sz="half" idx="10"/>
          </p:nvPr>
        </p:nvSpPr>
        <p:spPr/>
        <p:txBody>
          <a:bodyPr/>
          <a:lstStyle>
            <a:lvl1pPr>
              <a:defRPr/>
            </a:lvl1pPr>
          </a:lstStyle>
          <a:p>
            <a:fld id="{44F91B54-DA89-4F4D-88C5-E5EC3EABAE55}" type="datetimeFigureOut">
              <a:rPr lang="en-US" altLang="en-US"/>
              <a:pPr/>
              <a:t>4/5/24</a:t>
            </a:fld>
            <a:endParaRPr lang="en-US" altLang="en-US"/>
          </a:p>
        </p:txBody>
      </p:sp>
      <p:sp>
        <p:nvSpPr>
          <p:cNvPr id="6" name="Footer Placeholder 4">
            <a:extLst>
              <a:ext uri="{FF2B5EF4-FFF2-40B4-BE49-F238E27FC236}">
                <a16:creationId xmlns:a16="http://schemas.microsoft.com/office/drawing/2014/main" id="{BCF7F5AF-28E4-5794-58DF-7778C85999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15BE08-0EE3-97E4-EA24-72A43173AB79}"/>
              </a:ext>
            </a:extLst>
          </p:cNvPr>
          <p:cNvSpPr>
            <a:spLocks noGrp="1"/>
          </p:cNvSpPr>
          <p:nvPr>
            <p:ph type="sldNum" sz="quarter" idx="12"/>
          </p:nvPr>
        </p:nvSpPr>
        <p:spPr/>
        <p:txBody>
          <a:bodyPr/>
          <a:lstStyle>
            <a:lvl1pPr>
              <a:defRPr/>
            </a:lvl1pPr>
          </a:lstStyle>
          <a:p>
            <a:fld id="{F2C9906F-EA11-7041-8F6C-EDB4C37F8E15}" type="slidenum">
              <a:rPr lang="en-US" altLang="en-US"/>
              <a:pPr/>
              <a:t>‹#›</a:t>
            </a:fld>
            <a:endParaRPr lang="en-US" altLang="en-US"/>
          </a:p>
        </p:txBody>
      </p:sp>
    </p:spTree>
    <p:extLst>
      <p:ext uri="{BB962C8B-B14F-4D97-AF65-F5344CB8AC3E}">
        <p14:creationId xmlns:p14="http://schemas.microsoft.com/office/powerpoint/2010/main" val="342740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a:ext uri="{FF2B5EF4-FFF2-40B4-BE49-F238E27FC236}">
                <a16:creationId xmlns:a16="http://schemas.microsoft.com/office/drawing/2014/main" id="{D94CF3DE-5194-7B76-238C-FC1A93132F68}"/>
              </a:ext>
            </a:extLst>
          </p:cNvPr>
          <p:cNvSpPr>
            <a:spLocks noGrp="1"/>
          </p:cNvSpPr>
          <p:nvPr>
            <p:ph type="dt" sz="half" idx="10"/>
          </p:nvPr>
        </p:nvSpPr>
        <p:spPr/>
        <p:txBody>
          <a:bodyPr/>
          <a:lstStyle>
            <a:lvl1pPr>
              <a:defRPr/>
            </a:lvl1pPr>
          </a:lstStyle>
          <a:p>
            <a:fld id="{5865266F-BDA1-464F-87CD-2F9DAEBD3517}" type="datetimeFigureOut">
              <a:rPr lang="en-US" altLang="en-US"/>
              <a:pPr/>
              <a:t>4/5/24</a:t>
            </a:fld>
            <a:endParaRPr lang="en-US" altLang="en-US"/>
          </a:p>
        </p:txBody>
      </p:sp>
      <p:sp>
        <p:nvSpPr>
          <p:cNvPr id="8" name="Footer Placeholder 4">
            <a:extLst>
              <a:ext uri="{FF2B5EF4-FFF2-40B4-BE49-F238E27FC236}">
                <a16:creationId xmlns:a16="http://schemas.microsoft.com/office/drawing/2014/main" id="{A1E94432-BA41-02CE-52F0-D4D415E556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238327-5572-9BC1-422B-E405AB339052}"/>
              </a:ext>
            </a:extLst>
          </p:cNvPr>
          <p:cNvSpPr>
            <a:spLocks noGrp="1"/>
          </p:cNvSpPr>
          <p:nvPr>
            <p:ph type="sldNum" sz="quarter" idx="12"/>
          </p:nvPr>
        </p:nvSpPr>
        <p:spPr/>
        <p:txBody>
          <a:bodyPr/>
          <a:lstStyle>
            <a:lvl1pPr>
              <a:defRPr/>
            </a:lvl1pPr>
          </a:lstStyle>
          <a:p>
            <a:fld id="{B6015234-E6CF-8D48-B3C5-66022BD27732}" type="slidenum">
              <a:rPr lang="en-US" altLang="en-US"/>
              <a:pPr/>
              <a:t>‹#›</a:t>
            </a:fld>
            <a:endParaRPr lang="en-US" altLang="en-US"/>
          </a:p>
        </p:txBody>
      </p:sp>
    </p:spTree>
    <p:extLst>
      <p:ext uri="{BB962C8B-B14F-4D97-AF65-F5344CB8AC3E}">
        <p14:creationId xmlns:p14="http://schemas.microsoft.com/office/powerpoint/2010/main" val="423340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98067911-719E-2A17-1FF4-9A50200BC951}"/>
              </a:ext>
            </a:extLst>
          </p:cNvPr>
          <p:cNvSpPr>
            <a:spLocks noGrp="1"/>
          </p:cNvSpPr>
          <p:nvPr>
            <p:ph type="dt" sz="half" idx="10"/>
          </p:nvPr>
        </p:nvSpPr>
        <p:spPr/>
        <p:txBody>
          <a:bodyPr/>
          <a:lstStyle>
            <a:lvl1pPr>
              <a:defRPr/>
            </a:lvl1pPr>
          </a:lstStyle>
          <a:p>
            <a:fld id="{7BFAB536-3E4D-1B43-BF02-F9DF069F6888}" type="datetimeFigureOut">
              <a:rPr lang="en-US" altLang="en-US"/>
              <a:pPr/>
              <a:t>4/5/24</a:t>
            </a:fld>
            <a:endParaRPr lang="en-US" altLang="en-US"/>
          </a:p>
        </p:txBody>
      </p:sp>
      <p:sp>
        <p:nvSpPr>
          <p:cNvPr id="4" name="Footer Placeholder 4">
            <a:extLst>
              <a:ext uri="{FF2B5EF4-FFF2-40B4-BE49-F238E27FC236}">
                <a16:creationId xmlns:a16="http://schemas.microsoft.com/office/drawing/2014/main" id="{00B1EB80-3BF0-B8C1-13D3-AFB84D87B4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2C7AB4-E6A5-84B4-3AB8-C96D52C25B27}"/>
              </a:ext>
            </a:extLst>
          </p:cNvPr>
          <p:cNvSpPr>
            <a:spLocks noGrp="1"/>
          </p:cNvSpPr>
          <p:nvPr>
            <p:ph type="sldNum" sz="quarter" idx="12"/>
          </p:nvPr>
        </p:nvSpPr>
        <p:spPr/>
        <p:txBody>
          <a:bodyPr/>
          <a:lstStyle>
            <a:lvl1pPr>
              <a:defRPr/>
            </a:lvl1pPr>
          </a:lstStyle>
          <a:p>
            <a:fld id="{F09CE891-086E-1B42-85D7-FBC15D17F23C}" type="slidenum">
              <a:rPr lang="en-US" altLang="en-US"/>
              <a:pPr/>
              <a:t>‹#›</a:t>
            </a:fld>
            <a:endParaRPr lang="en-US" altLang="en-US"/>
          </a:p>
        </p:txBody>
      </p:sp>
    </p:spTree>
    <p:extLst>
      <p:ext uri="{BB962C8B-B14F-4D97-AF65-F5344CB8AC3E}">
        <p14:creationId xmlns:p14="http://schemas.microsoft.com/office/powerpoint/2010/main" val="268207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92773F-5BDD-8511-492A-A2316F1DFDFC}"/>
              </a:ext>
            </a:extLst>
          </p:cNvPr>
          <p:cNvSpPr>
            <a:spLocks noGrp="1"/>
          </p:cNvSpPr>
          <p:nvPr>
            <p:ph type="dt" sz="half" idx="10"/>
          </p:nvPr>
        </p:nvSpPr>
        <p:spPr/>
        <p:txBody>
          <a:bodyPr/>
          <a:lstStyle>
            <a:lvl1pPr>
              <a:defRPr/>
            </a:lvl1pPr>
          </a:lstStyle>
          <a:p>
            <a:fld id="{2972C8CD-D604-C849-8CFB-4133867F47A8}" type="datetimeFigureOut">
              <a:rPr lang="en-US" altLang="en-US"/>
              <a:pPr/>
              <a:t>4/5/24</a:t>
            </a:fld>
            <a:endParaRPr lang="en-US" altLang="en-US"/>
          </a:p>
        </p:txBody>
      </p:sp>
      <p:sp>
        <p:nvSpPr>
          <p:cNvPr id="3" name="Footer Placeholder 4">
            <a:extLst>
              <a:ext uri="{FF2B5EF4-FFF2-40B4-BE49-F238E27FC236}">
                <a16:creationId xmlns:a16="http://schemas.microsoft.com/office/drawing/2014/main" id="{69110AA0-9653-62D3-0DAD-87EC99F0814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F5E42EC-B93B-17FB-7548-21B6C5CA0F12}"/>
              </a:ext>
            </a:extLst>
          </p:cNvPr>
          <p:cNvSpPr>
            <a:spLocks noGrp="1"/>
          </p:cNvSpPr>
          <p:nvPr>
            <p:ph type="sldNum" sz="quarter" idx="12"/>
          </p:nvPr>
        </p:nvSpPr>
        <p:spPr/>
        <p:txBody>
          <a:bodyPr/>
          <a:lstStyle>
            <a:lvl1pPr>
              <a:defRPr/>
            </a:lvl1pPr>
          </a:lstStyle>
          <a:p>
            <a:fld id="{CC97E966-143B-9044-B3A4-DF4FEFCD3B51}" type="slidenum">
              <a:rPr lang="en-US" altLang="en-US"/>
              <a:pPr/>
              <a:t>‹#›</a:t>
            </a:fld>
            <a:endParaRPr lang="en-US" altLang="en-US"/>
          </a:p>
        </p:txBody>
      </p:sp>
    </p:spTree>
    <p:extLst>
      <p:ext uri="{BB962C8B-B14F-4D97-AF65-F5344CB8AC3E}">
        <p14:creationId xmlns:p14="http://schemas.microsoft.com/office/powerpoint/2010/main" val="164188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CA"/>
              <a:t>Click to edit Master title style</a:t>
            </a:r>
            <a:endParaRPr lang="en-US"/>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4F5559AB-C62A-97C2-551C-91D148668BCD}"/>
              </a:ext>
            </a:extLst>
          </p:cNvPr>
          <p:cNvSpPr>
            <a:spLocks noGrp="1"/>
          </p:cNvSpPr>
          <p:nvPr>
            <p:ph type="dt" sz="half" idx="10"/>
          </p:nvPr>
        </p:nvSpPr>
        <p:spPr/>
        <p:txBody>
          <a:bodyPr/>
          <a:lstStyle>
            <a:lvl1pPr>
              <a:defRPr/>
            </a:lvl1pPr>
          </a:lstStyle>
          <a:p>
            <a:fld id="{CFB9A15E-9F1C-794E-8468-262FCE08C53A}" type="datetimeFigureOut">
              <a:rPr lang="en-US" altLang="en-US"/>
              <a:pPr/>
              <a:t>4/5/24</a:t>
            </a:fld>
            <a:endParaRPr lang="en-US" altLang="en-US"/>
          </a:p>
        </p:txBody>
      </p:sp>
      <p:sp>
        <p:nvSpPr>
          <p:cNvPr id="6" name="Footer Placeholder 4">
            <a:extLst>
              <a:ext uri="{FF2B5EF4-FFF2-40B4-BE49-F238E27FC236}">
                <a16:creationId xmlns:a16="http://schemas.microsoft.com/office/drawing/2014/main" id="{D76753BC-5059-382E-3E55-8AA35AA95E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8FB90F-4E40-EEED-C08A-25E019731E9F}"/>
              </a:ext>
            </a:extLst>
          </p:cNvPr>
          <p:cNvSpPr>
            <a:spLocks noGrp="1"/>
          </p:cNvSpPr>
          <p:nvPr>
            <p:ph type="sldNum" sz="quarter" idx="12"/>
          </p:nvPr>
        </p:nvSpPr>
        <p:spPr/>
        <p:txBody>
          <a:bodyPr/>
          <a:lstStyle>
            <a:lvl1pPr>
              <a:defRPr/>
            </a:lvl1pPr>
          </a:lstStyle>
          <a:p>
            <a:fld id="{A7345CF0-8705-7441-B0D3-7E4E0876E90D}" type="slidenum">
              <a:rPr lang="en-US" altLang="en-US"/>
              <a:pPr/>
              <a:t>‹#›</a:t>
            </a:fld>
            <a:endParaRPr lang="en-US" altLang="en-US"/>
          </a:p>
        </p:txBody>
      </p:sp>
    </p:spTree>
    <p:extLst>
      <p:ext uri="{BB962C8B-B14F-4D97-AF65-F5344CB8AC3E}">
        <p14:creationId xmlns:p14="http://schemas.microsoft.com/office/powerpoint/2010/main" val="229153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CA"/>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pPr lvl="0"/>
            <a:endParaRPr lang="en-US" noProof="0"/>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D4D78A74-BD13-D5CC-438D-B707F815612D}"/>
              </a:ext>
            </a:extLst>
          </p:cNvPr>
          <p:cNvSpPr>
            <a:spLocks noGrp="1"/>
          </p:cNvSpPr>
          <p:nvPr>
            <p:ph type="dt" sz="half" idx="10"/>
          </p:nvPr>
        </p:nvSpPr>
        <p:spPr/>
        <p:txBody>
          <a:bodyPr/>
          <a:lstStyle>
            <a:lvl1pPr>
              <a:defRPr/>
            </a:lvl1pPr>
          </a:lstStyle>
          <a:p>
            <a:fld id="{EA9D7646-39D7-FA4D-ADA4-D1F3CFFB9A52}" type="datetimeFigureOut">
              <a:rPr lang="en-US" altLang="en-US"/>
              <a:pPr/>
              <a:t>4/5/24</a:t>
            </a:fld>
            <a:endParaRPr lang="en-US" altLang="en-US"/>
          </a:p>
        </p:txBody>
      </p:sp>
      <p:sp>
        <p:nvSpPr>
          <p:cNvPr id="6" name="Footer Placeholder 4">
            <a:extLst>
              <a:ext uri="{FF2B5EF4-FFF2-40B4-BE49-F238E27FC236}">
                <a16:creationId xmlns:a16="http://schemas.microsoft.com/office/drawing/2014/main" id="{1A0C345A-1D76-856D-6C6C-CF3DC0E91B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0E3939-1171-D819-63C6-F373E2C6B116}"/>
              </a:ext>
            </a:extLst>
          </p:cNvPr>
          <p:cNvSpPr>
            <a:spLocks noGrp="1"/>
          </p:cNvSpPr>
          <p:nvPr>
            <p:ph type="sldNum" sz="quarter" idx="12"/>
          </p:nvPr>
        </p:nvSpPr>
        <p:spPr/>
        <p:txBody>
          <a:bodyPr/>
          <a:lstStyle>
            <a:lvl1pPr>
              <a:defRPr/>
            </a:lvl1pPr>
          </a:lstStyle>
          <a:p>
            <a:fld id="{37347B71-B490-1842-95E5-53F4B0311947}" type="slidenum">
              <a:rPr lang="en-US" altLang="en-US"/>
              <a:pPr/>
              <a:t>‹#›</a:t>
            </a:fld>
            <a:endParaRPr lang="en-US" altLang="en-US"/>
          </a:p>
        </p:txBody>
      </p:sp>
    </p:spTree>
    <p:extLst>
      <p:ext uri="{BB962C8B-B14F-4D97-AF65-F5344CB8AC3E}">
        <p14:creationId xmlns:p14="http://schemas.microsoft.com/office/powerpoint/2010/main" val="417786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A1FFF7B-366E-F4C8-6A29-9D19B95D9BEF}"/>
              </a:ext>
            </a:extLst>
          </p:cNvPr>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3C85332A-CC77-0861-C546-A6AF6BE22FF2}"/>
              </a:ext>
            </a:extLst>
          </p:cNvPr>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4266D38B-66A2-FD24-8652-0CEDE1DCBEF6}"/>
              </a:ext>
            </a:extLst>
          </p:cNvPr>
          <p:cNvSpPr>
            <a:spLocks noGrp="1"/>
          </p:cNvSpPr>
          <p:nvPr>
            <p:ph type="dt" sz="half" idx="2"/>
          </p:nvPr>
        </p:nvSpPr>
        <p:spPr>
          <a:xfrm>
            <a:off x="21939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a:defRPr sz="5700">
                <a:solidFill>
                  <a:srgbClr val="898989"/>
                </a:solidFill>
              </a:defRPr>
            </a:lvl1pPr>
          </a:lstStyle>
          <a:p>
            <a:fld id="{082BED8F-949C-B54B-8D33-E4D461B107FC}" type="datetimeFigureOut">
              <a:rPr lang="en-US" altLang="en-US"/>
              <a:pPr/>
              <a:t>4/5/24</a:t>
            </a:fld>
            <a:endParaRPr lang="en-US" altLang="en-US"/>
          </a:p>
        </p:txBody>
      </p:sp>
      <p:sp>
        <p:nvSpPr>
          <p:cNvPr id="5" name="Footer Placeholder 4">
            <a:extLst>
              <a:ext uri="{FF2B5EF4-FFF2-40B4-BE49-F238E27FC236}">
                <a16:creationId xmlns:a16="http://schemas.microsoft.com/office/drawing/2014/main" id="{7F231167-22CD-3491-3447-CFF4F90B2F29}"/>
              </a:ext>
            </a:extLst>
          </p:cNvPr>
          <p:cNvSpPr>
            <a:spLocks noGrp="1"/>
          </p:cNvSpPr>
          <p:nvPr>
            <p:ph type="ftr" sz="quarter" idx="3"/>
          </p:nvPr>
        </p:nvSpPr>
        <p:spPr>
          <a:xfrm>
            <a:off x="14995525" y="30510163"/>
            <a:ext cx="13900150" cy="1752600"/>
          </a:xfrm>
          <a:prstGeom prst="rect">
            <a:avLst/>
          </a:prstGeom>
        </p:spPr>
        <p:txBody>
          <a:bodyPr vert="horz" lIns="438903" tIns="219451" rIns="438903" bIns="219451" rtlCol="0" anchor="ctr"/>
          <a:lstStyle>
            <a:lvl1pPr algn="ctr" defTabSz="2194514" fontAlgn="auto">
              <a:spcBef>
                <a:spcPts val="0"/>
              </a:spcBef>
              <a:spcAft>
                <a:spcPts val="0"/>
              </a:spcAft>
              <a:defRPr sz="5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9EAAA9-C07D-5BDE-D07B-0011981AE7F3}"/>
              </a:ext>
            </a:extLst>
          </p:cNvPr>
          <p:cNvSpPr>
            <a:spLocks noGrp="1"/>
          </p:cNvSpPr>
          <p:nvPr>
            <p:ph type="sldNum" sz="quarter" idx="4"/>
          </p:nvPr>
        </p:nvSpPr>
        <p:spPr>
          <a:xfrm>
            <a:off x="314547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algn="r">
              <a:defRPr sz="5700">
                <a:solidFill>
                  <a:srgbClr val="898989"/>
                </a:solidFill>
              </a:defRPr>
            </a:lvl1pPr>
          </a:lstStyle>
          <a:p>
            <a:fld id="{041E3A31-DF1B-6D4B-ABC1-456D9EA410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charset="0"/>
          <a:cs typeface="ＭＳ Ｐゴシック" charset="0"/>
        </a:defRPr>
      </a:lvl1pPr>
      <a:lvl2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2pPr>
      <a:lvl3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3pPr>
      <a:lvl4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4pPr>
      <a:lvl5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5pPr>
      <a:lvl6pPr marL="4572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6pPr>
      <a:lvl7pPr marL="9144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7pPr>
      <a:lvl8pPr marL="13716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8pPr>
      <a:lvl9pPr marL="18288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charset="0"/>
          <a:cs typeface="ＭＳ Ｐゴシック" charset="0"/>
        </a:defRPr>
      </a:lvl1pPr>
      <a:lvl2pPr marL="3565525" indent="-1370013"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ＭＳ Ｐゴシック" charset="0"/>
          <a:cs typeface="+mn-cs"/>
        </a:defRPr>
      </a:lvl2pPr>
      <a:lvl3pPr marL="5484813"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charset="0"/>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ＭＳ Ｐゴシック" charset="0"/>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ＭＳ Ｐゴシック" charset="0"/>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rand.ubc.ca/support/"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BD86E4-0824-5FB1-DAEA-BBE69EA124F1}"/>
              </a:ext>
            </a:extLst>
          </p:cNvPr>
          <p:cNvSpPr/>
          <p:nvPr/>
        </p:nvSpPr>
        <p:spPr>
          <a:xfrm>
            <a:off x="0" y="0"/>
            <a:ext cx="43891200" cy="5164138"/>
          </a:xfrm>
          <a:prstGeom prst="rect">
            <a:avLst/>
          </a:prstGeom>
          <a:solidFill>
            <a:srgbClr val="000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14" name="TextBox 13">
            <a:extLst>
              <a:ext uri="{FF2B5EF4-FFF2-40B4-BE49-F238E27FC236}">
                <a16:creationId xmlns:a16="http://schemas.microsoft.com/office/drawing/2014/main" id="{124B272B-E2AF-FB97-8E6F-D2EBAF8DFC65}"/>
              </a:ext>
            </a:extLst>
          </p:cNvPr>
          <p:cNvSpPr txBox="1"/>
          <p:nvPr/>
        </p:nvSpPr>
        <p:spPr>
          <a:xfrm>
            <a:off x="1290638" y="1006475"/>
            <a:ext cx="41457562" cy="4116388"/>
          </a:xfrm>
          <a:prstGeom prst="rect">
            <a:avLst/>
          </a:prstGeom>
          <a:noFill/>
        </p:spPr>
        <p:txBody>
          <a:bodyPr lIns="0" tIns="0" rIns="0" bIns="0"/>
          <a:lstStyle/>
          <a:p>
            <a:pPr defTabSz="2194514" fontAlgn="auto">
              <a:spcBef>
                <a:spcPts val="0"/>
              </a:spcBef>
              <a:spcAft>
                <a:spcPts val="0"/>
              </a:spcAft>
              <a:defRPr/>
            </a:pPr>
            <a:r>
              <a:rPr lang="en-US" sz="4200" b="1" dirty="0">
                <a:solidFill>
                  <a:srgbClr val="6EC4E8"/>
                </a:solidFill>
                <a:latin typeface="Arial"/>
                <a:ea typeface="+mn-ea"/>
                <a:cs typeface="Arial"/>
              </a:rPr>
              <a:t>Name of School/Department/Unit</a:t>
            </a:r>
          </a:p>
          <a:p>
            <a:pPr defTabSz="2194514" fontAlgn="auto">
              <a:spcBef>
                <a:spcPts val="840"/>
              </a:spcBef>
              <a:spcAft>
                <a:spcPts val="0"/>
              </a:spcAft>
              <a:defRPr/>
            </a:pPr>
            <a:r>
              <a:rPr lang="en-US" sz="11000" b="1" spc="10" dirty="0">
                <a:solidFill>
                  <a:schemeClr val="bg1"/>
                </a:solidFill>
                <a:latin typeface="Arial"/>
                <a:ea typeface="+mn-ea"/>
                <a:cs typeface="Arial"/>
              </a:rPr>
              <a:t>Title of the Research Project</a:t>
            </a:r>
          </a:p>
          <a:p>
            <a:pPr defTabSz="2194514" fontAlgn="auto">
              <a:spcBef>
                <a:spcPts val="2920"/>
              </a:spcBef>
              <a:spcAft>
                <a:spcPts val="0"/>
              </a:spcAft>
              <a:defRPr/>
            </a:pPr>
            <a:r>
              <a:rPr lang="en-US" sz="4200" dirty="0">
                <a:solidFill>
                  <a:schemeClr val="bg1"/>
                </a:solidFill>
                <a:latin typeface="Arial"/>
                <a:ea typeface="+mn-ea"/>
                <a:cs typeface="Arial"/>
              </a:rPr>
              <a:t>Names of Presenters, Associates and Collaborators</a:t>
            </a:r>
          </a:p>
          <a:p>
            <a:pPr defTabSz="2194514" fontAlgn="auto">
              <a:spcBef>
                <a:spcPts val="0"/>
              </a:spcBef>
              <a:spcAft>
                <a:spcPts val="0"/>
              </a:spcAft>
              <a:defRPr/>
            </a:pPr>
            <a:endParaRPr lang="en-US" sz="12600" b="1" dirty="0">
              <a:latin typeface="Arial"/>
              <a:ea typeface="+mn-ea"/>
              <a:cs typeface="Arial"/>
            </a:endParaRPr>
          </a:p>
        </p:txBody>
      </p:sp>
      <p:sp>
        <p:nvSpPr>
          <p:cNvPr id="14339" name="TextBox 15">
            <a:extLst>
              <a:ext uri="{FF2B5EF4-FFF2-40B4-BE49-F238E27FC236}">
                <a16:creationId xmlns:a16="http://schemas.microsoft.com/office/drawing/2014/main" id="{D9D5BEDF-87C5-34F0-CB98-EB2A14040413}"/>
              </a:ext>
            </a:extLst>
          </p:cNvPr>
          <p:cNvSpPr txBox="1">
            <a:spLocks noChangeArrowheads="1"/>
          </p:cNvSpPr>
          <p:nvPr/>
        </p:nvSpPr>
        <p:spPr bwMode="auto">
          <a:xfrm>
            <a:off x="1290638" y="5842000"/>
            <a:ext cx="9969500" cy="234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5200" b="1" dirty="0">
                <a:solidFill>
                  <a:srgbClr val="00A7E1"/>
                </a:solidFill>
                <a:latin typeface="Arial" panose="020B0604020202020204" pitchFamily="34" charset="0"/>
                <a:cs typeface="Arial" panose="020B0604020202020204" pitchFamily="34" charset="0"/>
              </a:rPr>
              <a:t>Heading</a:t>
            </a: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This research poster template can be edited to suit your presentation needs. Please note that it is built to the most common poster size, 48x36”. Please check with presentation organizers to ensure that this size will be accepted.</a:t>
            </a:r>
          </a:p>
          <a:p>
            <a:pPr eaLnBrk="1" hangingPunct="1">
              <a:lnSpc>
                <a:spcPts val="5075"/>
              </a:lnSpc>
            </a:pPr>
            <a:endParaRPr lang="en-US" altLang="en-US" sz="3800" dirty="0">
              <a:solidFill>
                <a:srgbClr val="000630"/>
              </a:solidFill>
              <a:latin typeface="Arial" panose="020B0604020202020204" pitchFamily="34" charset="0"/>
              <a:cs typeface="Arial" panose="020B0604020202020204" pitchFamily="34" charset="0"/>
            </a:endParaRPr>
          </a:p>
          <a:p>
            <a:pPr eaLnBrk="1" hangingPunct="1">
              <a:spcAft>
                <a:spcPts val="1800"/>
              </a:spcAft>
            </a:pPr>
            <a:r>
              <a:rPr lang="en-US" altLang="en-US" sz="5200" b="1" dirty="0">
                <a:solidFill>
                  <a:srgbClr val="00A7E1"/>
                </a:solidFill>
                <a:latin typeface="Arial" panose="020B0604020202020204" pitchFamily="34" charset="0"/>
                <a:cs typeface="Arial" panose="020B0604020202020204" pitchFamily="34" charset="0"/>
              </a:rPr>
              <a:t>This is a Long Heading </a:t>
            </a:r>
            <a:br>
              <a:rPr lang="en-US" altLang="en-US" sz="5200" b="1" dirty="0">
                <a:solidFill>
                  <a:srgbClr val="00A7E1"/>
                </a:solidFill>
                <a:latin typeface="Arial" panose="020B0604020202020204" pitchFamily="34" charset="0"/>
                <a:cs typeface="Arial" panose="020B0604020202020204" pitchFamily="34" charset="0"/>
              </a:rPr>
            </a:br>
            <a:r>
              <a:rPr lang="en-US" altLang="en-US" sz="5200" b="1" dirty="0">
                <a:solidFill>
                  <a:srgbClr val="00A7E1"/>
                </a:solidFill>
                <a:latin typeface="Arial" panose="020B0604020202020204" pitchFamily="34" charset="0"/>
                <a:cs typeface="Arial" panose="020B0604020202020204" pitchFamily="34" charset="0"/>
              </a:rPr>
              <a:t>That Goes Over Two Lines</a:t>
            </a: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To use this template, please type in your information. Feel free to move, add or delete elements as needed.</a:t>
            </a:r>
          </a:p>
          <a:p>
            <a:pPr eaLnBrk="1" hangingPunct="1">
              <a:lnSpc>
                <a:spcPts val="4875"/>
              </a:lnSpc>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Remember that effective posters utilize succinct copy, and display it in large type that is easy to read from a distance.</a:t>
            </a:r>
          </a:p>
          <a:p>
            <a:pPr eaLnBrk="1" hangingPunct="1">
              <a:lnSpc>
                <a:spcPts val="4875"/>
              </a:lnSpc>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 To see this poster in final size in order to check your type size, set your “zoom” settings to 100%.</a:t>
            </a:r>
          </a:p>
          <a:p>
            <a:pPr eaLnBrk="1" hangingPunct="1">
              <a:lnSpc>
                <a:spcPts val="4875"/>
              </a:lnSpc>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Organize your information so that it reads in a logical manner from the top left of the poster to the bottom right.</a:t>
            </a:r>
          </a:p>
          <a:p>
            <a:pPr eaLnBrk="1" hangingPunct="1">
              <a:lnSpc>
                <a:spcPts val="4875"/>
              </a:lnSpc>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Keep in mind that “less is more” when it comes to presenting your research in poster form. Avoid overwhelming your audience with unnecessary text or data. </a:t>
            </a:r>
          </a:p>
          <a:p>
            <a:pPr eaLnBrk="1" hangingPunct="1">
              <a:lnSpc>
                <a:spcPts val="4875"/>
              </a:lnSpc>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pPr>
            <a:r>
              <a:rPr lang="en-US" altLang="en-US" sz="3600" dirty="0">
                <a:solidFill>
                  <a:srgbClr val="000630"/>
                </a:solidFill>
                <a:latin typeface="Arial" panose="020B0604020202020204" pitchFamily="34" charset="0"/>
                <a:cs typeface="Arial" panose="020B0604020202020204" pitchFamily="34" charset="0"/>
              </a:rPr>
              <a:t>Be sure to spell check and edit your poster before printing. For extra insurance, ask a colleague to also check over your text and data. </a:t>
            </a:r>
          </a:p>
          <a:p>
            <a:pPr eaLnBrk="1" hangingPunct="1">
              <a:lnSpc>
                <a:spcPts val="5075"/>
              </a:lnSpc>
            </a:pPr>
            <a:endParaRPr lang="en-US" altLang="en-US" sz="3800" dirty="0">
              <a:solidFill>
                <a:srgbClr val="000630"/>
              </a:solidFill>
              <a:latin typeface="Arial" panose="020B0604020202020204" pitchFamily="34" charset="0"/>
              <a:cs typeface="Arial" panose="020B0604020202020204" pitchFamily="34" charset="0"/>
            </a:endParaRPr>
          </a:p>
          <a:p>
            <a:pPr eaLnBrk="1" hangingPunct="1"/>
            <a:endParaRPr lang="en-US" altLang="en-US" sz="126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8F65A31-9D67-0213-5F85-CA05547249D5}"/>
              </a:ext>
            </a:extLst>
          </p:cNvPr>
          <p:cNvSpPr txBox="1"/>
          <p:nvPr/>
        </p:nvSpPr>
        <p:spPr>
          <a:xfrm>
            <a:off x="11831638" y="5842000"/>
            <a:ext cx="9969500" cy="11895138"/>
          </a:xfrm>
          <a:prstGeom prst="rect">
            <a:avLst/>
          </a:prstGeom>
          <a:noFill/>
        </p:spPr>
        <p:txBody>
          <a:bodyPr lIns="0" tIns="0" rIns="0" bIns="0"/>
          <a:lstStyle/>
          <a:p>
            <a:pPr defTabSz="2194514" fontAlgn="auto">
              <a:spcBef>
                <a:spcPts val="0"/>
              </a:spcBef>
              <a:spcAft>
                <a:spcPts val="1800"/>
              </a:spcAft>
              <a:defRPr/>
            </a:pPr>
            <a:r>
              <a:rPr lang="en-US" sz="5200" b="1" dirty="0">
                <a:solidFill>
                  <a:srgbClr val="00A7E1"/>
                </a:solidFill>
                <a:latin typeface="Arial"/>
                <a:ea typeface="+mn-ea"/>
                <a:cs typeface="Arial"/>
              </a:rPr>
              <a:t>This is a Long Heading </a:t>
            </a:r>
            <a:br>
              <a:rPr lang="en-US" sz="5200" b="1" dirty="0">
                <a:solidFill>
                  <a:srgbClr val="00A7E1"/>
                </a:solidFill>
                <a:latin typeface="Arial"/>
                <a:ea typeface="+mn-ea"/>
                <a:cs typeface="Arial"/>
              </a:rPr>
            </a:br>
            <a:r>
              <a:rPr lang="en-US" sz="5200" b="1" dirty="0">
                <a:solidFill>
                  <a:srgbClr val="00A7E1"/>
                </a:solidFill>
                <a:latin typeface="Arial"/>
                <a:ea typeface="+mn-ea"/>
                <a:cs typeface="Arial"/>
              </a:rPr>
              <a:t>That Goes Over Two Lines</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To ensure that your poster is legible, we recommend using a light colored background and darker colored fonts and graphics. Avoid using patterns, gradients or images as backgrounds, as these can make the poster more difficult to read. </a:t>
            </a: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Heading</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six</a:t>
            </a:r>
          </a:p>
          <a:p>
            <a:pPr marL="571500" indent="-571500" defTabSz="2194514" fontAlgn="auto">
              <a:lnSpc>
                <a:spcPts val="4880"/>
              </a:lnSpc>
              <a:spcBef>
                <a:spcPts val="0"/>
              </a:spcBef>
              <a:spcAft>
                <a:spcPts val="0"/>
              </a:spcAft>
              <a:buFont typeface="Arial"/>
              <a:buChar char="•"/>
              <a:defRPr/>
            </a:pPr>
            <a:endParaRPr lang="en-US" sz="3600" dirty="0">
              <a:solidFill>
                <a:srgbClr val="000630"/>
              </a:solidFill>
              <a:latin typeface="Arial"/>
              <a:ea typeface="+mn-ea"/>
              <a:cs typeface="Arial"/>
            </a:endParaRPr>
          </a:p>
        </p:txBody>
      </p:sp>
      <p:sp>
        <p:nvSpPr>
          <p:cNvPr id="14342" name="TextBox 18">
            <a:extLst>
              <a:ext uri="{FF2B5EF4-FFF2-40B4-BE49-F238E27FC236}">
                <a16:creationId xmlns:a16="http://schemas.microsoft.com/office/drawing/2014/main" id="{89F47CAE-8331-3D54-2732-7105DBD8022C}"/>
              </a:ext>
            </a:extLst>
          </p:cNvPr>
          <p:cNvSpPr txBox="1">
            <a:spLocks noChangeArrowheads="1"/>
          </p:cNvSpPr>
          <p:nvPr/>
        </p:nvSpPr>
        <p:spPr bwMode="auto">
          <a:xfrm>
            <a:off x="22383750" y="5842000"/>
            <a:ext cx="9969500" cy="973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5200" b="1">
                <a:solidFill>
                  <a:srgbClr val="00A7E1"/>
                </a:solidFill>
                <a:latin typeface="Arial" panose="020B0604020202020204" pitchFamily="34" charset="0"/>
                <a:cs typeface="Arial" panose="020B0604020202020204" pitchFamily="34" charset="0"/>
              </a:rPr>
              <a:t>Heading</a:t>
            </a:r>
          </a:p>
          <a:p>
            <a:pPr eaLnBrk="1" hangingPunct="1">
              <a:lnSpc>
                <a:spcPts val="4875"/>
              </a:lnSpc>
            </a:pPr>
            <a:r>
              <a:rPr lang="en-US" altLang="en-US" sz="3600">
                <a:solidFill>
                  <a:srgbClr val="000630"/>
                </a:solidFill>
                <a:latin typeface="Arial" panose="020B0604020202020204" pitchFamily="34" charset="0"/>
                <a:cs typeface="Arial" panose="020B0604020202020204" pitchFamily="34" charset="0"/>
              </a:rPr>
              <a:t>If you are using images, ensure that you have proper rights to reproduce the image. Make sure that the size of the image is large enough that it will not appear distorted when printed. </a:t>
            </a:r>
          </a:p>
          <a:p>
            <a:pPr eaLnBrk="1" hangingPunct="1">
              <a:lnSpc>
                <a:spcPts val="4875"/>
              </a:lnSpc>
            </a:pPr>
            <a:endParaRPr lang="en-US" altLang="en-US" sz="3600">
              <a:solidFill>
                <a:srgbClr val="000630"/>
              </a:solidFill>
              <a:latin typeface="Arial" panose="020B0604020202020204" pitchFamily="34" charset="0"/>
              <a:cs typeface="Arial" panose="020B0604020202020204" pitchFamily="34" charset="0"/>
            </a:endParaRPr>
          </a:p>
          <a:p>
            <a:pPr eaLnBrk="1" hangingPunct="1">
              <a:lnSpc>
                <a:spcPts val="4875"/>
              </a:lnSpc>
            </a:pPr>
            <a:r>
              <a:rPr lang="en-US" altLang="en-US" sz="3600">
                <a:solidFill>
                  <a:srgbClr val="000630"/>
                </a:solidFill>
                <a:latin typeface="Arial" panose="020B0604020202020204" pitchFamily="34" charset="0"/>
                <a:cs typeface="Arial" panose="020B0604020202020204" pitchFamily="34" charset="0"/>
              </a:rPr>
              <a:t>The best file types for images are .jpegs and .pngs.</a:t>
            </a:r>
          </a:p>
          <a:p>
            <a:pPr eaLnBrk="1" hangingPunct="1">
              <a:lnSpc>
                <a:spcPts val="4875"/>
              </a:lnSpc>
            </a:pPr>
            <a:endParaRPr lang="en-US" altLang="en-US" sz="3600">
              <a:solidFill>
                <a:srgbClr val="000630"/>
              </a:solidFill>
              <a:latin typeface="Arial" panose="020B0604020202020204" pitchFamily="34" charset="0"/>
              <a:cs typeface="Arial" panose="020B0604020202020204" pitchFamily="34" charset="0"/>
            </a:endParaRPr>
          </a:p>
          <a:p>
            <a:pPr eaLnBrk="1" hangingPunct="1">
              <a:lnSpc>
                <a:spcPts val="4875"/>
              </a:lnSpc>
            </a:pPr>
            <a:r>
              <a:rPr lang="en-US" altLang="en-US" sz="3600">
                <a:solidFill>
                  <a:srgbClr val="000630"/>
                </a:solidFill>
                <a:latin typeface="Arial" panose="020B0604020202020204" pitchFamily="34" charset="0"/>
                <a:cs typeface="Arial" panose="020B0604020202020204" pitchFamily="34" charset="0"/>
              </a:rPr>
              <a:t>To make a picture larger or smaller without distorting the proportions, take one of the corners of the image, and hold down the the “shift” key while pulling the corner in (for smaller images) or out (for larger images).</a:t>
            </a:r>
            <a:endParaRPr lang="en-US" altLang="en-US" sz="3800">
              <a:solidFill>
                <a:srgbClr val="000630"/>
              </a:solidFill>
              <a:latin typeface="Arial" panose="020B0604020202020204" pitchFamily="34" charset="0"/>
              <a:cs typeface="Arial" panose="020B0604020202020204" pitchFamily="34" charset="0"/>
            </a:endParaRPr>
          </a:p>
          <a:p>
            <a:pPr eaLnBrk="1" hangingPunct="1"/>
            <a:endParaRPr lang="en-US" altLang="en-US" sz="12600" b="1">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6D5440C-A3F5-6F33-C3A4-4B209D11CF42}"/>
              </a:ext>
            </a:extLst>
          </p:cNvPr>
          <p:cNvSpPr txBox="1"/>
          <p:nvPr/>
        </p:nvSpPr>
        <p:spPr>
          <a:xfrm>
            <a:off x="32924750" y="5842000"/>
            <a:ext cx="9971088" cy="22182138"/>
          </a:xfrm>
          <a:prstGeom prst="rect">
            <a:avLst/>
          </a:prstGeom>
          <a:noFill/>
        </p:spPr>
        <p:txBody>
          <a:bodyPr lIns="0" tIns="0" rIns="0" bIns="0"/>
          <a:lstStyle/>
          <a:p>
            <a:pPr defTabSz="2194514" fontAlgn="auto">
              <a:spcBef>
                <a:spcPts val="0"/>
              </a:spcBef>
              <a:spcAft>
                <a:spcPts val="1800"/>
              </a:spcAft>
              <a:defRPr/>
            </a:pPr>
            <a:r>
              <a:rPr lang="en-US" sz="5200" b="1" dirty="0">
                <a:solidFill>
                  <a:srgbClr val="00A7E1"/>
                </a:solidFill>
                <a:latin typeface="Arial"/>
                <a:ea typeface="+mn-ea"/>
                <a:cs typeface="Arial"/>
              </a:rPr>
              <a:t>This is a Long Heading </a:t>
            </a:r>
            <a:br>
              <a:rPr lang="en-US" sz="5200" b="1" dirty="0">
                <a:solidFill>
                  <a:srgbClr val="00A7E1"/>
                </a:solidFill>
                <a:latin typeface="Arial"/>
                <a:ea typeface="+mn-ea"/>
                <a:cs typeface="Arial"/>
              </a:rPr>
            </a:br>
            <a:r>
              <a:rPr lang="en-US" sz="5200" b="1" dirty="0">
                <a:solidFill>
                  <a:srgbClr val="00A7E1"/>
                </a:solidFill>
                <a:latin typeface="Arial"/>
                <a:ea typeface="+mn-ea"/>
                <a:cs typeface="Arial"/>
              </a:rPr>
              <a:t>That Goes Over Two Lines</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defTabSz="2194514" fontAlgn="auto">
              <a:spcBef>
                <a:spcPts val="0"/>
              </a:spcBef>
              <a:spcAft>
                <a:spcPts val="1800"/>
              </a:spcAft>
              <a:defRPr/>
            </a:pPr>
            <a:endParaRPr lang="en-US" sz="4600" b="1"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Heading</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We hope that this poster template will assist you with your presentation. If you have any questions about the template, or any suggestions about improvements to the template, please visit </a:t>
            </a:r>
            <a:r>
              <a:rPr lang="en-US" sz="3600" dirty="0">
                <a:solidFill>
                  <a:srgbClr val="000630"/>
                </a:solidFill>
                <a:latin typeface="Arial"/>
                <a:ea typeface="+mn-ea"/>
                <a:cs typeface="Arial"/>
                <a:hlinkClick r:id="rId3"/>
              </a:rPr>
              <a:t>http://brand.ubc.ca/support/</a:t>
            </a:r>
            <a:r>
              <a:rPr lang="en-US" sz="3600" dirty="0">
                <a:solidFill>
                  <a:srgbClr val="000630"/>
                </a:solidFill>
                <a:latin typeface="Arial"/>
                <a:ea typeface="+mn-ea"/>
                <a:cs typeface="Arial"/>
              </a:rPr>
              <a:t> and send a support ticket to UBC Communications and Marketing.</a:t>
            </a: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Reference </a:t>
            </a:r>
            <a:r>
              <a:rPr lang="en-US" sz="5200" b="1">
                <a:solidFill>
                  <a:srgbClr val="00A7E1"/>
                </a:solidFill>
                <a:latin typeface="Arial"/>
                <a:ea typeface="+mn-ea"/>
                <a:cs typeface="Arial"/>
              </a:rPr>
              <a:t>/ Bibliography</a:t>
            </a:r>
            <a:endParaRPr lang="en-US" sz="5200" b="1" dirty="0">
              <a:solidFill>
                <a:srgbClr val="00A7E1"/>
              </a:solidFill>
              <a:latin typeface="Arial"/>
              <a:ea typeface="+mn-ea"/>
              <a:cs typeface="Arial"/>
            </a:endParaRP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 </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defTabSz="2194514" fontAlgn="auto">
              <a:lnSpc>
                <a:spcPts val="5080"/>
              </a:lnSpc>
              <a:spcBef>
                <a:spcPts val="0"/>
              </a:spcBef>
              <a:spcAft>
                <a:spcPts val="0"/>
              </a:spcAft>
              <a:defRPr/>
            </a:pPr>
            <a:endParaRPr lang="en-US" sz="2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Acknowledgement </a:t>
            </a:r>
          </a:p>
          <a:p>
            <a:pPr defTabSz="2194514" fontAlgn="auto">
              <a:spcBef>
                <a:spcPts val="0"/>
              </a:spcBef>
              <a:spcAft>
                <a:spcPts val="1800"/>
              </a:spcAft>
              <a:defRPr/>
            </a:pPr>
            <a:r>
              <a:rPr lang="en-US" sz="2800" dirty="0">
                <a:solidFill>
                  <a:srgbClr val="000630"/>
                </a:solidFill>
                <a:latin typeface="Arial"/>
                <a:ea typeface="+mn-ea"/>
                <a:cs typeface="Arial"/>
              </a:rPr>
              <a:t>Give acknowledgement to any partners that assisted with your research. </a:t>
            </a:r>
            <a:endParaRPr lang="en-US" sz="3600" b="1" dirty="0">
              <a:solidFill>
                <a:srgbClr val="000630"/>
              </a:solidFill>
              <a:latin typeface="Arial"/>
              <a:ea typeface="+mn-ea"/>
              <a:cs typeface="Arial"/>
            </a:endParaRPr>
          </a:p>
          <a:p>
            <a:pPr marL="514350" indent="-514350" defTabSz="2194514" fontAlgn="auto">
              <a:lnSpc>
                <a:spcPts val="3680"/>
              </a:lnSpc>
              <a:spcBef>
                <a:spcPts val="0"/>
              </a:spcBef>
              <a:spcAft>
                <a:spcPts val="0"/>
              </a:spcAft>
              <a:buFont typeface="+mj-lt"/>
              <a:buAutoNum type="arabicPeriod"/>
              <a:defRPr/>
            </a:pPr>
            <a:endParaRPr lang="en-US" sz="3600" dirty="0">
              <a:solidFill>
                <a:srgbClr val="000630"/>
              </a:solidFill>
              <a:latin typeface="Arial"/>
              <a:ea typeface="+mn-ea"/>
              <a:cs typeface="Arial"/>
            </a:endParaRP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0"/>
              </a:spcAft>
              <a:defRPr/>
            </a:pPr>
            <a:endParaRPr lang="en-US" sz="12600" b="1" dirty="0">
              <a:latin typeface="Arial"/>
              <a:ea typeface="+mn-ea"/>
              <a:cs typeface="Arial"/>
            </a:endParaRPr>
          </a:p>
        </p:txBody>
      </p:sp>
      <p:sp>
        <p:nvSpPr>
          <p:cNvPr id="14344" name="TextBox 20">
            <a:extLst>
              <a:ext uri="{FF2B5EF4-FFF2-40B4-BE49-F238E27FC236}">
                <a16:creationId xmlns:a16="http://schemas.microsoft.com/office/drawing/2014/main" id="{72D34C7F-D4DD-8285-3801-8DBFA6B73B19}"/>
              </a:ext>
            </a:extLst>
          </p:cNvPr>
          <p:cNvSpPr txBox="1">
            <a:spLocks noChangeArrowheads="1"/>
          </p:cNvSpPr>
          <p:nvPr/>
        </p:nvSpPr>
        <p:spPr bwMode="auto">
          <a:xfrm>
            <a:off x="11831638" y="19032538"/>
            <a:ext cx="99695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3200" b="1">
                <a:solidFill>
                  <a:srgbClr val="000630"/>
                </a:solidFill>
                <a:latin typeface="Arial" panose="020B0604020202020204" pitchFamily="34" charset="0"/>
                <a:cs typeface="Arial" panose="020B0604020202020204" pitchFamily="34" charset="0"/>
              </a:rPr>
              <a:t>Graph or Image Title</a:t>
            </a:r>
          </a:p>
          <a:p>
            <a:pPr eaLnBrk="1" hangingPunct="1">
              <a:lnSpc>
                <a:spcPts val="3675"/>
              </a:lnSpc>
            </a:pPr>
            <a:r>
              <a:rPr lang="en-US" altLang="en-US" sz="2800" i="1">
                <a:solidFill>
                  <a:srgbClr val="000630"/>
                </a:solidFill>
                <a:latin typeface="Arial" panose="020B0604020202020204" pitchFamily="34" charset="0"/>
                <a:cs typeface="Arial" panose="020B0604020202020204" pitchFamily="34" charset="0"/>
              </a:rPr>
              <a:t>Captions for a graph or image can be smaller than the rest of the text on your poster. If you are using someone else’s image or graph, ensure that you have rights to reproduce it. If needed, give acknowledgement to the original source of the material.</a:t>
            </a:r>
          </a:p>
        </p:txBody>
      </p:sp>
      <p:graphicFrame>
        <p:nvGraphicFramePr>
          <p:cNvPr id="14345" name="Chart 23">
            <a:extLst>
              <a:ext uri="{FF2B5EF4-FFF2-40B4-BE49-F238E27FC236}">
                <a16:creationId xmlns:a16="http://schemas.microsoft.com/office/drawing/2014/main" id="{764653C1-E60C-F7F4-8FB5-677BF97C3D48}"/>
              </a:ext>
            </a:extLst>
          </p:cNvPr>
          <p:cNvGraphicFramePr>
            <a:graphicFrameLocks/>
          </p:cNvGraphicFramePr>
          <p:nvPr/>
        </p:nvGraphicFramePr>
        <p:xfrm>
          <a:off x="11780838" y="22221825"/>
          <a:ext cx="10228262" cy="6851650"/>
        </p:xfrm>
        <a:graphic>
          <a:graphicData uri="http://schemas.openxmlformats.org/presentationml/2006/ole">
            <mc:AlternateContent xmlns:mc="http://schemas.openxmlformats.org/markup-compatibility/2006">
              <mc:Choice xmlns:v="urn:schemas-microsoft-com:vml" Requires="v">
                <p:oleObj r:id="rId4" imgW="21297900" imgH="14274800" progId="Excel.Chart.8">
                  <p:embed/>
                </p:oleObj>
              </mc:Choice>
              <mc:Fallback>
                <p:oleObj r:id="rId4" imgW="21297900" imgH="14274800" progId="Excel.Chart.8">
                  <p:embed/>
                  <p:pic>
                    <p:nvPicPr>
                      <p:cNvPr id="0" name="Chart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0838" y="22221825"/>
                        <a:ext cx="102282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object 18">
            <a:extLst>
              <a:ext uri="{FF2B5EF4-FFF2-40B4-BE49-F238E27FC236}">
                <a16:creationId xmlns:a16="http://schemas.microsoft.com/office/drawing/2014/main" id="{E4C96681-1DEC-C3BF-0A38-A33917E61A06}"/>
              </a:ext>
            </a:extLst>
          </p:cNvPr>
          <p:cNvSpPr/>
          <p:nvPr/>
        </p:nvSpPr>
        <p:spPr>
          <a:xfrm>
            <a:off x="11831638" y="18532475"/>
            <a:ext cx="9969500" cy="46038"/>
          </a:xfrm>
          <a:custGeom>
            <a:avLst/>
            <a:gdLst/>
            <a:ahLst/>
            <a:cxnLst/>
            <a:rect l="l" t="t" r="r" b="b"/>
            <a:pathLst>
              <a:path w="18638176">
                <a:moveTo>
                  <a:pt x="0" y="0"/>
                </a:moveTo>
                <a:lnTo>
                  <a:pt x="18638176" y="0"/>
                </a:lnTo>
              </a:path>
            </a:pathLst>
          </a:custGeom>
          <a:ln w="9525">
            <a:solidFill>
              <a:schemeClr val="bg1">
                <a:lumMod val="75000"/>
              </a:schemeClr>
            </a:solidFill>
          </a:ln>
        </p:spPr>
        <p:txBody>
          <a:bodyPr lIns="0" tIns="0" rIns="0" bIns="0">
            <a:spAutoFit/>
          </a:bodyPr>
          <a:lstStyle/>
          <a:p>
            <a:pPr defTabSz="2194514" fontAlgn="auto">
              <a:spcBef>
                <a:spcPts val="0"/>
              </a:spcBef>
              <a:spcAft>
                <a:spcPts val="0"/>
              </a:spcAft>
              <a:defRPr/>
            </a:pPr>
            <a:endParaRPr>
              <a:latin typeface="+mn-lt"/>
              <a:ea typeface="+mn-ea"/>
            </a:endParaRPr>
          </a:p>
        </p:txBody>
      </p:sp>
      <p:sp>
        <p:nvSpPr>
          <p:cNvPr id="14347" name="TextBox 25">
            <a:extLst>
              <a:ext uri="{FF2B5EF4-FFF2-40B4-BE49-F238E27FC236}">
                <a16:creationId xmlns:a16="http://schemas.microsoft.com/office/drawing/2014/main" id="{68F3E0AC-811C-6E02-4A92-929DFFA8E177}"/>
              </a:ext>
            </a:extLst>
          </p:cNvPr>
          <p:cNvSpPr txBox="1">
            <a:spLocks noChangeArrowheads="1"/>
          </p:cNvSpPr>
          <p:nvPr/>
        </p:nvSpPr>
        <p:spPr bwMode="auto">
          <a:xfrm>
            <a:off x="22383750" y="15843250"/>
            <a:ext cx="99695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3200" b="1">
                <a:solidFill>
                  <a:srgbClr val="000630"/>
                </a:solidFill>
                <a:latin typeface="Arial" panose="020B0604020202020204" pitchFamily="34" charset="0"/>
                <a:cs typeface="Arial" panose="020B0604020202020204" pitchFamily="34" charset="0"/>
              </a:rPr>
              <a:t>Graph or Image Title</a:t>
            </a:r>
          </a:p>
          <a:p>
            <a:pPr eaLnBrk="1" hangingPunct="1">
              <a:lnSpc>
                <a:spcPts val="3675"/>
              </a:lnSpc>
            </a:pPr>
            <a:r>
              <a:rPr lang="en-US" altLang="en-US" sz="2800" i="1">
                <a:solidFill>
                  <a:srgbClr val="000630"/>
                </a:solidFill>
                <a:latin typeface="Arial" panose="020B0604020202020204" pitchFamily="34" charset="0"/>
                <a:cs typeface="Arial" panose="020B0604020202020204" pitchFamily="34" charset="0"/>
              </a:rPr>
              <a:t>Captions for a graph or image can be smaller than the rest of the text on your poster. If you are using another person’s image or graph, ensure that you have rights to reproduce it. If needed, give acknowledgement to the original source of the material.</a:t>
            </a:r>
          </a:p>
        </p:txBody>
      </p:sp>
      <p:sp>
        <p:nvSpPr>
          <p:cNvPr id="27" name="object 18">
            <a:extLst>
              <a:ext uri="{FF2B5EF4-FFF2-40B4-BE49-F238E27FC236}">
                <a16:creationId xmlns:a16="http://schemas.microsoft.com/office/drawing/2014/main" id="{D8CF81EE-A7B6-97CB-EE73-B98826CD7384}"/>
              </a:ext>
            </a:extLst>
          </p:cNvPr>
          <p:cNvSpPr/>
          <p:nvPr/>
        </p:nvSpPr>
        <p:spPr>
          <a:xfrm>
            <a:off x="22383750" y="15428913"/>
            <a:ext cx="9969500" cy="44450"/>
          </a:xfrm>
          <a:custGeom>
            <a:avLst/>
            <a:gdLst/>
            <a:ahLst/>
            <a:cxnLst/>
            <a:rect l="l" t="t" r="r" b="b"/>
            <a:pathLst>
              <a:path w="18638176">
                <a:moveTo>
                  <a:pt x="0" y="0"/>
                </a:moveTo>
                <a:lnTo>
                  <a:pt x="18638176" y="0"/>
                </a:lnTo>
              </a:path>
            </a:pathLst>
          </a:custGeom>
          <a:ln w="9525">
            <a:solidFill>
              <a:schemeClr val="bg1">
                <a:lumMod val="75000"/>
              </a:schemeClr>
            </a:solidFill>
          </a:ln>
        </p:spPr>
        <p:txBody>
          <a:bodyPr lIns="0" tIns="0" rIns="0" bIns="0">
            <a:spAutoFit/>
          </a:bodyPr>
          <a:lstStyle/>
          <a:p>
            <a:pPr defTabSz="2194514" fontAlgn="auto">
              <a:spcBef>
                <a:spcPts val="0"/>
              </a:spcBef>
              <a:spcAft>
                <a:spcPts val="0"/>
              </a:spcAft>
              <a:defRPr/>
            </a:pPr>
            <a:endParaRPr>
              <a:latin typeface="+mn-lt"/>
              <a:ea typeface="+mn-ea"/>
            </a:endParaRPr>
          </a:p>
        </p:txBody>
      </p:sp>
      <p:pic>
        <p:nvPicPr>
          <p:cNvPr id="14349" name="Picture 28">
            <a:extLst>
              <a:ext uri="{FF2B5EF4-FFF2-40B4-BE49-F238E27FC236}">
                <a16:creationId xmlns:a16="http://schemas.microsoft.com/office/drawing/2014/main" id="{506305C9-88FF-7093-2919-CB88820881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83750" y="18945225"/>
            <a:ext cx="9969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a:extLst>
              <a:ext uri="{FF2B5EF4-FFF2-40B4-BE49-F238E27FC236}">
                <a16:creationId xmlns:a16="http://schemas.microsoft.com/office/drawing/2014/main" id="{B75EA294-0186-0C8F-FB96-A035E9663C34}"/>
              </a:ext>
            </a:extLst>
          </p:cNvPr>
          <p:cNvSpPr/>
          <p:nvPr/>
        </p:nvSpPr>
        <p:spPr>
          <a:xfrm>
            <a:off x="24552275" y="30741938"/>
            <a:ext cx="5757863"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pic>
        <p:nvPicPr>
          <p:cNvPr id="14351" name="Picture 22">
            <a:extLst>
              <a:ext uri="{FF2B5EF4-FFF2-40B4-BE49-F238E27FC236}">
                <a16:creationId xmlns:a16="http://schemas.microsoft.com/office/drawing/2014/main" id="{C0BDCF9E-D1BB-545C-95AC-857009B60D5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383750" y="24347488"/>
            <a:ext cx="99695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2">
            <a:extLst>
              <a:ext uri="{FF2B5EF4-FFF2-40B4-BE49-F238E27FC236}">
                <a16:creationId xmlns:a16="http://schemas.microsoft.com/office/drawing/2014/main" id="{537D9514-9357-84DC-80E7-7D024E139CD3}"/>
              </a:ext>
            </a:extLst>
          </p:cNvPr>
          <p:cNvSpPr txBox="1">
            <a:spLocks noChangeArrowheads="1"/>
          </p:cNvSpPr>
          <p:nvPr/>
        </p:nvSpPr>
        <p:spPr bwMode="auto">
          <a:xfrm>
            <a:off x="22383750" y="30713363"/>
            <a:ext cx="2112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800" b="1">
                <a:solidFill>
                  <a:srgbClr val="000630"/>
                </a:solidFill>
                <a:latin typeface="Arial" panose="020B0604020202020204" pitchFamily="34" charset="0"/>
                <a:cs typeface="Arial" panose="020B0604020202020204" pitchFamily="34" charset="0"/>
              </a:rPr>
              <a:t>Partners</a:t>
            </a:r>
          </a:p>
        </p:txBody>
      </p:sp>
      <p:sp>
        <p:nvSpPr>
          <p:cNvPr id="34" name="Rounded Rectangle 33">
            <a:extLst>
              <a:ext uri="{FF2B5EF4-FFF2-40B4-BE49-F238E27FC236}">
                <a16:creationId xmlns:a16="http://schemas.microsoft.com/office/drawing/2014/main" id="{358D7DF0-EAAE-6D73-6C83-1EFA7F2791E5}"/>
              </a:ext>
            </a:extLst>
          </p:cNvPr>
          <p:cNvSpPr/>
          <p:nvPr/>
        </p:nvSpPr>
        <p:spPr>
          <a:xfrm>
            <a:off x="30778450" y="30741938"/>
            <a:ext cx="5756275"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35" name="Rounded Rectangle 34">
            <a:extLst>
              <a:ext uri="{FF2B5EF4-FFF2-40B4-BE49-F238E27FC236}">
                <a16:creationId xmlns:a16="http://schemas.microsoft.com/office/drawing/2014/main" id="{B3802701-4089-5252-DAF4-B0FCEB05F3BA}"/>
              </a:ext>
            </a:extLst>
          </p:cNvPr>
          <p:cNvSpPr/>
          <p:nvPr/>
        </p:nvSpPr>
        <p:spPr>
          <a:xfrm>
            <a:off x="36990338" y="30741938"/>
            <a:ext cx="5757862"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14355" name="TextBox 35">
            <a:extLst>
              <a:ext uri="{FF2B5EF4-FFF2-40B4-BE49-F238E27FC236}">
                <a16:creationId xmlns:a16="http://schemas.microsoft.com/office/drawing/2014/main" id="{16D36ADF-B2B5-9663-28C0-DF93855A8A7C}"/>
              </a:ext>
            </a:extLst>
          </p:cNvPr>
          <p:cNvSpPr txBox="1">
            <a:spLocks noChangeArrowheads="1"/>
          </p:cNvSpPr>
          <p:nvPr/>
        </p:nvSpPr>
        <p:spPr bwMode="auto">
          <a:xfrm>
            <a:off x="25120600" y="309753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6" name="TextBox 36">
            <a:extLst>
              <a:ext uri="{FF2B5EF4-FFF2-40B4-BE49-F238E27FC236}">
                <a16:creationId xmlns:a16="http://schemas.microsoft.com/office/drawing/2014/main" id="{A150D882-11EC-76D7-3D72-218FA4EF9B1E}"/>
              </a:ext>
            </a:extLst>
          </p:cNvPr>
          <p:cNvSpPr txBox="1">
            <a:spLocks noChangeArrowheads="1"/>
          </p:cNvSpPr>
          <p:nvPr/>
        </p:nvSpPr>
        <p:spPr bwMode="auto">
          <a:xfrm>
            <a:off x="31297563" y="30975300"/>
            <a:ext cx="4448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7" name="TextBox 37">
            <a:extLst>
              <a:ext uri="{FF2B5EF4-FFF2-40B4-BE49-F238E27FC236}">
                <a16:creationId xmlns:a16="http://schemas.microsoft.com/office/drawing/2014/main" id="{DC8DE902-3313-00CD-604A-DBB244A0DC81}"/>
              </a:ext>
            </a:extLst>
          </p:cNvPr>
          <p:cNvSpPr txBox="1">
            <a:spLocks noChangeArrowheads="1"/>
          </p:cNvSpPr>
          <p:nvPr/>
        </p:nvSpPr>
        <p:spPr bwMode="auto">
          <a:xfrm>
            <a:off x="37488813" y="31000700"/>
            <a:ext cx="4725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8" name="TextBox 3">
            <a:extLst>
              <a:ext uri="{FF2B5EF4-FFF2-40B4-BE49-F238E27FC236}">
                <a16:creationId xmlns:a16="http://schemas.microsoft.com/office/drawing/2014/main" id="{6E005C95-C816-4469-F1C6-5FBE8FF3F56A}"/>
              </a:ext>
            </a:extLst>
          </p:cNvPr>
          <p:cNvSpPr txBox="1">
            <a:spLocks noChangeArrowheads="1"/>
          </p:cNvSpPr>
          <p:nvPr/>
        </p:nvSpPr>
        <p:spPr bwMode="auto">
          <a:xfrm>
            <a:off x="22775863" y="28600400"/>
            <a:ext cx="3132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600">
                <a:solidFill>
                  <a:srgbClr val="000630"/>
                </a:solidFill>
                <a:latin typeface="Arial" panose="020B0604020202020204" pitchFamily="34" charset="0"/>
                <a:cs typeface="Arial" panose="020B0604020202020204" pitchFamily="34" charset="0"/>
              </a:rPr>
              <a:t>Photo credit: Don Erhardt</a:t>
            </a:r>
          </a:p>
        </p:txBody>
      </p:sp>
      <p:sp>
        <p:nvSpPr>
          <p:cNvPr id="3" name="TextBox 2">
            <a:extLst>
              <a:ext uri="{FF2B5EF4-FFF2-40B4-BE49-F238E27FC236}">
                <a16:creationId xmlns:a16="http://schemas.microsoft.com/office/drawing/2014/main" id="{1661B417-B31A-7817-E3CC-977009984019}"/>
              </a:ext>
            </a:extLst>
          </p:cNvPr>
          <p:cNvSpPr txBox="1"/>
          <p:nvPr/>
        </p:nvSpPr>
        <p:spPr>
          <a:xfrm>
            <a:off x="1679576" y="30520069"/>
            <a:ext cx="958056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Can add logos here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413</TotalTime>
  <Words>732</Words>
  <Application>Microsoft Macintosh PowerPoint</Application>
  <PresentationFormat>Custom</PresentationFormat>
  <Paragraphs>66</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Office Theme</vt:lpstr>
      <vt:lpstr>Excel.Chart.8</vt:lpstr>
      <vt:lpstr>PowerPoint Presentation</vt:lpstr>
    </vt:vector>
  </TitlesOfParts>
  <Company>UBC Communications and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DesignTwo</dc:creator>
  <cp:lastModifiedBy>Patel, Sapana (NYSPI)</cp:lastModifiedBy>
  <cp:revision>33</cp:revision>
  <cp:lastPrinted>2016-09-15T16:43:12Z</cp:lastPrinted>
  <dcterms:created xsi:type="dcterms:W3CDTF">2016-08-03T20:22:44Z</dcterms:created>
  <dcterms:modified xsi:type="dcterms:W3CDTF">2024-04-05T17:37:36Z</dcterms:modified>
</cp:coreProperties>
</file>