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56"/>
  </p:notesMasterIdLst>
  <p:handoutMasterIdLst>
    <p:handoutMasterId r:id="rId57"/>
  </p:handoutMasterIdLst>
  <p:sldIdLst>
    <p:sldId id="269" r:id="rId5"/>
    <p:sldId id="361" r:id="rId6"/>
    <p:sldId id="340" r:id="rId7"/>
    <p:sldId id="282" r:id="rId8"/>
    <p:sldId id="273" r:id="rId9"/>
    <p:sldId id="318" r:id="rId10"/>
    <p:sldId id="362" r:id="rId11"/>
    <p:sldId id="341" r:id="rId12"/>
    <p:sldId id="342" r:id="rId13"/>
    <p:sldId id="343" r:id="rId14"/>
    <p:sldId id="418" r:id="rId15"/>
    <p:sldId id="376" r:id="rId16"/>
    <p:sldId id="377" r:id="rId17"/>
    <p:sldId id="410" r:id="rId18"/>
    <p:sldId id="358" r:id="rId19"/>
    <p:sldId id="378" r:id="rId20"/>
    <p:sldId id="379" r:id="rId21"/>
    <p:sldId id="386" r:id="rId22"/>
    <p:sldId id="387" r:id="rId23"/>
    <p:sldId id="388" r:id="rId24"/>
    <p:sldId id="389" r:id="rId25"/>
    <p:sldId id="390" r:id="rId26"/>
    <p:sldId id="391" r:id="rId27"/>
    <p:sldId id="392" r:id="rId28"/>
    <p:sldId id="393" r:id="rId29"/>
    <p:sldId id="394" r:id="rId30"/>
    <p:sldId id="380" r:id="rId31"/>
    <p:sldId id="381" r:id="rId32"/>
    <p:sldId id="396" r:id="rId33"/>
    <p:sldId id="398" r:id="rId34"/>
    <p:sldId id="399" r:id="rId35"/>
    <p:sldId id="400" r:id="rId36"/>
    <p:sldId id="402" r:id="rId37"/>
    <p:sldId id="401" r:id="rId38"/>
    <p:sldId id="403" r:id="rId39"/>
    <p:sldId id="404" r:id="rId40"/>
    <p:sldId id="405" r:id="rId41"/>
    <p:sldId id="406" r:id="rId42"/>
    <p:sldId id="407" r:id="rId43"/>
    <p:sldId id="408" r:id="rId44"/>
    <p:sldId id="339" r:id="rId45"/>
    <p:sldId id="411" r:id="rId46"/>
    <p:sldId id="409" r:id="rId47"/>
    <p:sldId id="395" r:id="rId48"/>
    <p:sldId id="420" r:id="rId49"/>
    <p:sldId id="421" r:id="rId50"/>
    <p:sldId id="412" r:id="rId51"/>
    <p:sldId id="414" r:id="rId52"/>
    <p:sldId id="415" r:id="rId53"/>
    <p:sldId id="416" r:id="rId54"/>
    <p:sldId id="417"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5901" autoAdjust="0"/>
  </p:normalViewPr>
  <p:slideViewPr>
    <p:cSldViewPr snapToGrid="0" snapToObjects="1">
      <p:cViewPr varScale="1">
        <p:scale>
          <a:sx n="70" d="100"/>
          <a:sy n="70" d="100"/>
        </p:scale>
        <p:origin x="1506" y="60"/>
      </p:cViewPr>
      <p:guideLst>
        <p:guide orient="horz" pos="21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F9F56-A3BC-4C0D-B323-8D1142A7211D}"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23D86FBE-C8ED-42A3-9316-8A88E17F3330}">
      <dgm:prSet phldrT="[Text]"/>
      <dgm:spPr/>
      <dgm:t>
        <a:bodyPr/>
        <a:lstStyle/>
        <a:p>
          <a:r>
            <a:rPr lang="en-US" dirty="0"/>
            <a:t>Pre-Implementation</a:t>
          </a:r>
        </a:p>
      </dgm:t>
    </dgm:pt>
    <dgm:pt modelId="{0080C499-EBF9-4A60-B824-AFDC2BDB668F}" type="parTrans" cxnId="{F302B668-0243-4E7C-A65E-CA9C5BD5EC6B}">
      <dgm:prSet/>
      <dgm:spPr/>
      <dgm:t>
        <a:bodyPr/>
        <a:lstStyle/>
        <a:p>
          <a:endParaRPr lang="en-US"/>
        </a:p>
      </dgm:t>
    </dgm:pt>
    <dgm:pt modelId="{ED2A3C82-AECA-44B2-B94E-26855ABCB1BA}" type="sibTrans" cxnId="{F302B668-0243-4E7C-A65E-CA9C5BD5EC6B}">
      <dgm:prSet/>
      <dgm:spPr/>
      <dgm:t>
        <a:bodyPr/>
        <a:lstStyle/>
        <a:p>
          <a:endParaRPr lang="en-US"/>
        </a:p>
      </dgm:t>
    </dgm:pt>
    <dgm:pt modelId="{0BD1C0ED-228F-4AA9-875A-0DBD39263E71}">
      <dgm:prSet phldrT="[Text]"/>
      <dgm:spPr/>
      <dgm:t>
        <a:bodyPr/>
        <a:lstStyle/>
        <a:p>
          <a:r>
            <a:rPr lang="en-US" dirty="0"/>
            <a:t>Site assessment</a:t>
          </a:r>
        </a:p>
      </dgm:t>
    </dgm:pt>
    <dgm:pt modelId="{7A4AF0B7-C518-457C-AC44-08B005F182AC}" type="parTrans" cxnId="{C6C3B73E-21D0-409F-A59F-C438DFC66587}">
      <dgm:prSet/>
      <dgm:spPr/>
      <dgm:t>
        <a:bodyPr/>
        <a:lstStyle/>
        <a:p>
          <a:endParaRPr lang="en-US"/>
        </a:p>
      </dgm:t>
    </dgm:pt>
    <dgm:pt modelId="{877BA842-2101-4C3B-B348-1EDB77D24474}" type="sibTrans" cxnId="{C6C3B73E-21D0-409F-A59F-C438DFC66587}">
      <dgm:prSet/>
      <dgm:spPr/>
      <dgm:t>
        <a:bodyPr/>
        <a:lstStyle/>
        <a:p>
          <a:endParaRPr lang="en-US"/>
        </a:p>
      </dgm:t>
    </dgm:pt>
    <dgm:pt modelId="{60A86E9C-BE49-4C02-B84D-2A4F10B2D976}">
      <dgm:prSet phldrT="[Text]"/>
      <dgm:spPr/>
      <dgm:t>
        <a:bodyPr/>
        <a:lstStyle/>
        <a:p>
          <a:r>
            <a:rPr lang="en-US" dirty="0"/>
            <a:t>Site Visit</a:t>
          </a:r>
        </a:p>
      </dgm:t>
    </dgm:pt>
    <dgm:pt modelId="{03FD942D-4BDE-4045-8603-AEECBC09F6A9}" type="parTrans" cxnId="{6726C8D1-A9AD-4FA2-A47A-0F7BFFFF9696}">
      <dgm:prSet/>
      <dgm:spPr/>
      <dgm:t>
        <a:bodyPr/>
        <a:lstStyle/>
        <a:p>
          <a:endParaRPr lang="en-US"/>
        </a:p>
      </dgm:t>
    </dgm:pt>
    <dgm:pt modelId="{CEFB8C73-4981-48FB-B3F8-0FE927B8956D}" type="sibTrans" cxnId="{6726C8D1-A9AD-4FA2-A47A-0F7BFFFF9696}">
      <dgm:prSet/>
      <dgm:spPr/>
      <dgm:t>
        <a:bodyPr/>
        <a:lstStyle/>
        <a:p>
          <a:endParaRPr lang="en-US"/>
        </a:p>
      </dgm:t>
    </dgm:pt>
    <dgm:pt modelId="{B7E45A3A-F0D2-45C2-BB06-A5B5647B8E11}">
      <dgm:prSet phldrT="[Text]"/>
      <dgm:spPr/>
      <dgm:t>
        <a:bodyPr/>
        <a:lstStyle/>
        <a:p>
          <a:r>
            <a:rPr lang="en-US" dirty="0"/>
            <a:t>Create implementation plan</a:t>
          </a:r>
        </a:p>
      </dgm:t>
    </dgm:pt>
    <dgm:pt modelId="{32F7E84B-1A6A-4500-8AAA-0204BB067A4F}" type="parTrans" cxnId="{10629ECD-556D-4D27-88D5-80DF535A744C}">
      <dgm:prSet/>
      <dgm:spPr/>
      <dgm:t>
        <a:bodyPr/>
        <a:lstStyle/>
        <a:p>
          <a:endParaRPr lang="en-US"/>
        </a:p>
      </dgm:t>
    </dgm:pt>
    <dgm:pt modelId="{40FEEACD-BCC7-46D2-854E-EF7CEE5A79A9}" type="sibTrans" cxnId="{10629ECD-556D-4D27-88D5-80DF535A744C}">
      <dgm:prSet/>
      <dgm:spPr/>
      <dgm:t>
        <a:bodyPr/>
        <a:lstStyle/>
        <a:p>
          <a:endParaRPr lang="en-US"/>
        </a:p>
      </dgm:t>
    </dgm:pt>
    <dgm:pt modelId="{8CBCC25B-A5CF-4AEB-B9A7-C5F9E3BC4EF9}">
      <dgm:prSet phldrT="[Text]"/>
      <dgm:spPr/>
      <dgm:t>
        <a:bodyPr/>
        <a:lstStyle/>
        <a:p>
          <a:r>
            <a:rPr lang="en-US" dirty="0"/>
            <a:t>Training &amp; education</a:t>
          </a:r>
        </a:p>
      </dgm:t>
    </dgm:pt>
    <dgm:pt modelId="{649A4BFD-E80F-4997-B2E9-C9EBE103C78F}" type="parTrans" cxnId="{96AA7252-6A09-49DF-92A5-C0782A527925}">
      <dgm:prSet/>
      <dgm:spPr/>
      <dgm:t>
        <a:bodyPr/>
        <a:lstStyle/>
        <a:p>
          <a:endParaRPr lang="en-US"/>
        </a:p>
      </dgm:t>
    </dgm:pt>
    <dgm:pt modelId="{2DB78A60-E90E-45F7-BE83-E788C18DEEC7}" type="sibTrans" cxnId="{96AA7252-6A09-49DF-92A5-C0782A527925}">
      <dgm:prSet/>
      <dgm:spPr/>
      <dgm:t>
        <a:bodyPr/>
        <a:lstStyle/>
        <a:p>
          <a:endParaRPr lang="en-US"/>
        </a:p>
      </dgm:t>
    </dgm:pt>
    <dgm:pt modelId="{3C80F89B-F886-4E6A-BD09-B1B617EC0AAE}">
      <dgm:prSet phldrT="[Text]"/>
      <dgm:spPr/>
      <dgm:t>
        <a:bodyPr/>
        <a:lstStyle/>
        <a:p>
          <a:r>
            <a:rPr lang="en-US" dirty="0"/>
            <a:t>Sustainability</a:t>
          </a:r>
        </a:p>
      </dgm:t>
    </dgm:pt>
    <dgm:pt modelId="{F250FCFE-9E55-47E6-84A5-94EB69810E19}" type="parTrans" cxnId="{CE72F0AA-D17A-4759-8298-A54406CA198E}">
      <dgm:prSet/>
      <dgm:spPr/>
      <dgm:t>
        <a:bodyPr/>
        <a:lstStyle/>
        <a:p>
          <a:endParaRPr lang="en-US"/>
        </a:p>
      </dgm:t>
    </dgm:pt>
    <dgm:pt modelId="{ECA61B69-4D45-4E10-9F2D-4778A60EAFE2}" type="sibTrans" cxnId="{CE72F0AA-D17A-4759-8298-A54406CA198E}">
      <dgm:prSet/>
      <dgm:spPr/>
      <dgm:t>
        <a:bodyPr/>
        <a:lstStyle/>
        <a:p>
          <a:endParaRPr lang="en-US"/>
        </a:p>
      </dgm:t>
    </dgm:pt>
    <dgm:pt modelId="{C6F6770E-8EE2-4866-A39B-EAB993FBADB4}">
      <dgm:prSet phldrT="[Text]"/>
      <dgm:spPr/>
      <dgm:t>
        <a:bodyPr/>
        <a:lstStyle/>
        <a:p>
          <a:r>
            <a:rPr lang="en-US" dirty="0"/>
            <a:t>Ongoing support from facilitator</a:t>
          </a:r>
        </a:p>
      </dgm:t>
    </dgm:pt>
    <dgm:pt modelId="{28BE3CDC-0208-4932-83D9-9838AC4C1CD8}" type="parTrans" cxnId="{F84268C0-0A6D-4BE3-98EB-0D18F7134875}">
      <dgm:prSet/>
      <dgm:spPr/>
      <dgm:t>
        <a:bodyPr/>
        <a:lstStyle/>
        <a:p>
          <a:endParaRPr lang="en-US"/>
        </a:p>
      </dgm:t>
    </dgm:pt>
    <dgm:pt modelId="{D9382C8C-74CA-4B26-A065-2B41BA265C4A}" type="sibTrans" cxnId="{F84268C0-0A6D-4BE3-98EB-0D18F7134875}">
      <dgm:prSet/>
      <dgm:spPr/>
      <dgm:t>
        <a:bodyPr/>
        <a:lstStyle/>
        <a:p>
          <a:endParaRPr lang="en-US"/>
        </a:p>
      </dgm:t>
    </dgm:pt>
    <dgm:pt modelId="{C0C1EB1B-41AA-47A3-B2E7-ACA84721240A}">
      <dgm:prSet phldrT="[Text]"/>
      <dgm:spPr/>
      <dgm:t>
        <a:bodyPr/>
        <a:lstStyle/>
        <a:p>
          <a:r>
            <a:rPr lang="en-US" dirty="0"/>
            <a:t>Implementation</a:t>
          </a:r>
        </a:p>
      </dgm:t>
    </dgm:pt>
    <dgm:pt modelId="{88FEB342-E649-483F-8CB6-0DC2686CBB84}" type="parTrans" cxnId="{F7C5FF28-D4F9-4CC7-85AB-C0ED4A4433DD}">
      <dgm:prSet/>
      <dgm:spPr/>
      <dgm:t>
        <a:bodyPr/>
        <a:lstStyle/>
        <a:p>
          <a:endParaRPr lang="en-US"/>
        </a:p>
      </dgm:t>
    </dgm:pt>
    <dgm:pt modelId="{61EB1B62-29E4-49C7-A279-0C0C649CD386}" type="sibTrans" cxnId="{F7C5FF28-D4F9-4CC7-85AB-C0ED4A4433DD}">
      <dgm:prSet/>
      <dgm:spPr/>
      <dgm:t>
        <a:bodyPr/>
        <a:lstStyle/>
        <a:p>
          <a:endParaRPr lang="en-US"/>
        </a:p>
      </dgm:t>
    </dgm:pt>
    <dgm:pt modelId="{830109A1-C983-49CD-B49B-73B04224FC7B}">
      <dgm:prSet phldrT="[Text]"/>
      <dgm:spPr/>
      <dgm:t>
        <a:bodyPr/>
        <a:lstStyle/>
        <a:p>
          <a:r>
            <a:rPr lang="en-US" dirty="0"/>
            <a:t>Monitoring &amp; improving</a:t>
          </a:r>
        </a:p>
      </dgm:t>
    </dgm:pt>
    <dgm:pt modelId="{18CD5A28-F573-4B87-8A5B-2290DC9D7C9C}" type="parTrans" cxnId="{2D4545DB-CF71-4361-82E0-DF84563EA37D}">
      <dgm:prSet/>
      <dgm:spPr/>
      <dgm:t>
        <a:bodyPr/>
        <a:lstStyle/>
        <a:p>
          <a:endParaRPr lang="en-US"/>
        </a:p>
      </dgm:t>
    </dgm:pt>
    <dgm:pt modelId="{7BFDE004-814A-4F9B-A651-E833370BDC23}" type="sibTrans" cxnId="{2D4545DB-CF71-4361-82E0-DF84563EA37D}">
      <dgm:prSet/>
      <dgm:spPr/>
      <dgm:t>
        <a:bodyPr/>
        <a:lstStyle/>
        <a:p>
          <a:endParaRPr lang="en-US"/>
        </a:p>
      </dgm:t>
    </dgm:pt>
    <dgm:pt modelId="{9E4E1179-6752-432E-9E1F-F99E8148A342}">
      <dgm:prSet phldrT="[Text]"/>
      <dgm:spPr/>
      <dgm:t>
        <a:bodyPr/>
        <a:lstStyle/>
        <a:p>
          <a:r>
            <a:rPr lang="en-US" dirty="0"/>
            <a:t>Assess strategies &amp; tools and refine plan</a:t>
          </a:r>
        </a:p>
      </dgm:t>
    </dgm:pt>
    <dgm:pt modelId="{2B12CC3C-ECFC-4F3B-AF29-5A578A9C1A6E}" type="parTrans" cxnId="{99930442-86CC-4548-824F-D9DC6C49EF5A}">
      <dgm:prSet/>
      <dgm:spPr/>
      <dgm:t>
        <a:bodyPr/>
        <a:lstStyle/>
        <a:p>
          <a:endParaRPr lang="en-US"/>
        </a:p>
      </dgm:t>
    </dgm:pt>
    <dgm:pt modelId="{94E64B50-6989-4804-9EE0-D555807E4674}" type="sibTrans" cxnId="{99930442-86CC-4548-824F-D9DC6C49EF5A}">
      <dgm:prSet/>
      <dgm:spPr/>
      <dgm:t>
        <a:bodyPr/>
        <a:lstStyle/>
        <a:p>
          <a:endParaRPr lang="en-US"/>
        </a:p>
      </dgm:t>
    </dgm:pt>
    <dgm:pt modelId="{EA207E69-D6C5-4976-921B-F042B626D126}">
      <dgm:prSet phldrT="[Text]"/>
      <dgm:spPr/>
      <dgm:t>
        <a:bodyPr/>
        <a:lstStyle/>
        <a:p>
          <a:r>
            <a:rPr lang="en-US" dirty="0"/>
            <a:t>Integrate new strategies to maintain</a:t>
          </a:r>
        </a:p>
      </dgm:t>
    </dgm:pt>
    <dgm:pt modelId="{05193FA4-4B2D-476A-B577-E3E7DE33B5F2}" type="parTrans" cxnId="{FA6EDA5F-52DB-437F-ACA4-0D03B59149BD}">
      <dgm:prSet/>
      <dgm:spPr/>
      <dgm:t>
        <a:bodyPr/>
        <a:lstStyle/>
        <a:p>
          <a:endParaRPr lang="en-US"/>
        </a:p>
      </dgm:t>
    </dgm:pt>
    <dgm:pt modelId="{6EB6A17F-5F05-4597-A1F0-F8BC1BFEDEBD}" type="sibTrans" cxnId="{FA6EDA5F-52DB-437F-ACA4-0D03B59149BD}">
      <dgm:prSet/>
      <dgm:spPr/>
      <dgm:t>
        <a:bodyPr/>
        <a:lstStyle/>
        <a:p>
          <a:endParaRPr lang="en-US"/>
        </a:p>
      </dgm:t>
    </dgm:pt>
    <dgm:pt modelId="{4AF96538-49D1-49F1-B1AD-8FEC0EDCAA0D}">
      <dgm:prSet phldrT="[Text]"/>
      <dgm:spPr/>
      <dgm:t>
        <a:bodyPr/>
        <a:lstStyle/>
        <a:p>
          <a:r>
            <a:rPr lang="en-US"/>
            <a:t>Build </a:t>
          </a:r>
          <a:r>
            <a:rPr lang="en-US" dirty="0"/>
            <a:t>stakeholder engagement</a:t>
          </a:r>
        </a:p>
      </dgm:t>
    </dgm:pt>
    <dgm:pt modelId="{021CF225-2C2C-4FB6-89FF-1D3B2B0F2558}" type="parTrans" cxnId="{209DA73D-BB8C-4ACD-ABF7-23E648D30B8C}">
      <dgm:prSet/>
      <dgm:spPr/>
      <dgm:t>
        <a:bodyPr/>
        <a:lstStyle/>
        <a:p>
          <a:endParaRPr lang="en-US"/>
        </a:p>
      </dgm:t>
    </dgm:pt>
    <dgm:pt modelId="{C6F5124F-D684-4ADE-9601-95AF980836BF}" type="sibTrans" cxnId="{209DA73D-BB8C-4ACD-ABF7-23E648D30B8C}">
      <dgm:prSet/>
      <dgm:spPr/>
      <dgm:t>
        <a:bodyPr/>
        <a:lstStyle/>
        <a:p>
          <a:endParaRPr lang="en-US"/>
        </a:p>
      </dgm:t>
    </dgm:pt>
    <dgm:pt modelId="{C5013C3F-E36F-485B-B408-C49372E2762D}" type="pres">
      <dgm:prSet presAssocID="{136F9F56-A3BC-4C0D-B323-8D1142A7211D}" presName="Name0" presStyleCnt="0">
        <dgm:presLayoutVars>
          <dgm:dir/>
        </dgm:presLayoutVars>
      </dgm:prSet>
      <dgm:spPr/>
    </dgm:pt>
    <dgm:pt modelId="{7BB4BE8B-EF98-410F-8A32-7547FA68EA36}" type="pres">
      <dgm:prSet presAssocID="{23D86FBE-C8ED-42A3-9316-8A88E17F3330}" presName="parComposite" presStyleCnt="0"/>
      <dgm:spPr/>
    </dgm:pt>
    <dgm:pt modelId="{AEE56F4A-6D7D-4BF9-BE18-FE8512D68430}" type="pres">
      <dgm:prSet presAssocID="{23D86FBE-C8ED-42A3-9316-8A88E17F3330}" presName="parBigCircle" presStyleLbl="node0" presStyleIdx="0" presStyleCnt="4"/>
      <dgm:spPr/>
    </dgm:pt>
    <dgm:pt modelId="{D21A3C71-00E8-4831-ADD2-B7CF537B47F5}" type="pres">
      <dgm:prSet presAssocID="{23D86FBE-C8ED-42A3-9316-8A88E17F3330}" presName="parTx" presStyleLbl="revTx" presStyleIdx="0" presStyleCnt="20"/>
      <dgm:spPr/>
    </dgm:pt>
    <dgm:pt modelId="{61DE8A2D-403F-4B35-BE38-D382CB2F6CE3}" type="pres">
      <dgm:prSet presAssocID="{23D86FBE-C8ED-42A3-9316-8A88E17F3330}" presName="bSpace" presStyleCnt="0"/>
      <dgm:spPr/>
    </dgm:pt>
    <dgm:pt modelId="{9D8E619B-6C19-4EAE-B09E-8CED542D4BC4}" type="pres">
      <dgm:prSet presAssocID="{23D86FBE-C8ED-42A3-9316-8A88E17F3330}" presName="parBackupNorm" presStyleCnt="0"/>
      <dgm:spPr/>
    </dgm:pt>
    <dgm:pt modelId="{4510A383-DECF-4212-A67E-7EBF11AD6190}" type="pres">
      <dgm:prSet presAssocID="{ED2A3C82-AECA-44B2-B94E-26855ABCB1BA}" presName="parSpace" presStyleCnt="0"/>
      <dgm:spPr/>
    </dgm:pt>
    <dgm:pt modelId="{2D90B3B9-E667-42A0-AF7E-46213ECB5FFB}" type="pres">
      <dgm:prSet presAssocID="{0BD1C0ED-228F-4AA9-875A-0DBD39263E71}" presName="desBackupLeftNorm" presStyleCnt="0"/>
      <dgm:spPr/>
    </dgm:pt>
    <dgm:pt modelId="{592F3FA4-1A19-47BF-99AA-46731398D482}" type="pres">
      <dgm:prSet presAssocID="{0BD1C0ED-228F-4AA9-875A-0DBD39263E71}" presName="desComposite" presStyleCnt="0"/>
      <dgm:spPr/>
    </dgm:pt>
    <dgm:pt modelId="{415AEAF5-0304-4875-9034-767DF1DF5C40}" type="pres">
      <dgm:prSet presAssocID="{0BD1C0ED-228F-4AA9-875A-0DBD39263E71}" presName="desCircle" presStyleLbl="node1" presStyleIdx="0" presStyleCnt="8"/>
      <dgm:spPr/>
    </dgm:pt>
    <dgm:pt modelId="{52D618ED-7FC3-42B9-A242-ED4B0F74DDF7}" type="pres">
      <dgm:prSet presAssocID="{0BD1C0ED-228F-4AA9-875A-0DBD39263E71}" presName="chTx" presStyleLbl="revTx" presStyleIdx="1" presStyleCnt="20"/>
      <dgm:spPr/>
    </dgm:pt>
    <dgm:pt modelId="{69928F15-901A-4554-AC65-86E8229209CA}" type="pres">
      <dgm:prSet presAssocID="{0BD1C0ED-228F-4AA9-875A-0DBD39263E71}" presName="desTx" presStyleLbl="revTx" presStyleIdx="2" presStyleCnt="20">
        <dgm:presLayoutVars>
          <dgm:bulletEnabled val="1"/>
        </dgm:presLayoutVars>
      </dgm:prSet>
      <dgm:spPr/>
    </dgm:pt>
    <dgm:pt modelId="{6DDD0DB1-51EB-4345-92BA-7D84550B5AC4}" type="pres">
      <dgm:prSet presAssocID="{0BD1C0ED-228F-4AA9-875A-0DBD39263E71}" presName="desBackupRightNorm" presStyleCnt="0"/>
      <dgm:spPr/>
    </dgm:pt>
    <dgm:pt modelId="{454D4AFF-FB49-4DF2-826C-567C4C50B1BA}" type="pres">
      <dgm:prSet presAssocID="{877BA842-2101-4C3B-B348-1EDB77D24474}" presName="desSpace" presStyleCnt="0"/>
      <dgm:spPr/>
    </dgm:pt>
    <dgm:pt modelId="{C03F4A04-449E-4C55-A0F2-7D6B0E99F1A2}" type="pres">
      <dgm:prSet presAssocID="{4AF96538-49D1-49F1-B1AD-8FEC0EDCAA0D}" presName="desBackupLeftNorm" presStyleCnt="0"/>
      <dgm:spPr/>
    </dgm:pt>
    <dgm:pt modelId="{1B8E8CB8-CE01-4D32-A099-0B5C26A1A898}" type="pres">
      <dgm:prSet presAssocID="{4AF96538-49D1-49F1-B1AD-8FEC0EDCAA0D}" presName="desComposite" presStyleCnt="0"/>
      <dgm:spPr/>
    </dgm:pt>
    <dgm:pt modelId="{E8D28EC6-A984-4235-80F9-CB69FC6D5CA3}" type="pres">
      <dgm:prSet presAssocID="{4AF96538-49D1-49F1-B1AD-8FEC0EDCAA0D}" presName="desCircle" presStyleLbl="node1" presStyleIdx="1" presStyleCnt="8"/>
      <dgm:spPr/>
    </dgm:pt>
    <dgm:pt modelId="{E47E14DE-7332-47BE-8BD9-AAF2D836AA1E}" type="pres">
      <dgm:prSet presAssocID="{4AF96538-49D1-49F1-B1AD-8FEC0EDCAA0D}" presName="chTx" presStyleLbl="revTx" presStyleIdx="3" presStyleCnt="20"/>
      <dgm:spPr/>
    </dgm:pt>
    <dgm:pt modelId="{A7DDA006-FA2C-400D-BC8B-CCE6D07B2A43}" type="pres">
      <dgm:prSet presAssocID="{4AF96538-49D1-49F1-B1AD-8FEC0EDCAA0D}" presName="desTx" presStyleLbl="revTx" presStyleIdx="4" presStyleCnt="20">
        <dgm:presLayoutVars>
          <dgm:bulletEnabled val="1"/>
        </dgm:presLayoutVars>
      </dgm:prSet>
      <dgm:spPr/>
    </dgm:pt>
    <dgm:pt modelId="{C2F1CC92-C089-4D65-B01A-88A4807234BD}" type="pres">
      <dgm:prSet presAssocID="{4AF96538-49D1-49F1-B1AD-8FEC0EDCAA0D}" presName="desBackupRightNorm" presStyleCnt="0"/>
      <dgm:spPr/>
    </dgm:pt>
    <dgm:pt modelId="{4E11DAE5-DB18-4F5E-8260-EEA1507B969B}" type="pres">
      <dgm:prSet presAssocID="{C6F5124F-D684-4ADE-9601-95AF980836BF}" presName="desSpace" presStyleCnt="0"/>
      <dgm:spPr/>
    </dgm:pt>
    <dgm:pt modelId="{DCFD6050-516D-4A98-9EF9-435B27EE49CD}" type="pres">
      <dgm:prSet presAssocID="{60A86E9C-BE49-4C02-B84D-2A4F10B2D976}" presName="parComposite" presStyleCnt="0"/>
      <dgm:spPr/>
    </dgm:pt>
    <dgm:pt modelId="{CA04235A-6A17-4E3F-BF80-EFC1439455DB}" type="pres">
      <dgm:prSet presAssocID="{60A86E9C-BE49-4C02-B84D-2A4F10B2D976}" presName="parBigCircle" presStyleLbl="node0" presStyleIdx="1" presStyleCnt="4"/>
      <dgm:spPr/>
    </dgm:pt>
    <dgm:pt modelId="{A942E2B2-D607-4256-8F78-1B837540D808}" type="pres">
      <dgm:prSet presAssocID="{60A86E9C-BE49-4C02-B84D-2A4F10B2D976}" presName="parTx" presStyleLbl="revTx" presStyleIdx="5" presStyleCnt="20"/>
      <dgm:spPr/>
    </dgm:pt>
    <dgm:pt modelId="{4DEF5E43-6916-4A42-9778-37BE335A2539}" type="pres">
      <dgm:prSet presAssocID="{60A86E9C-BE49-4C02-B84D-2A4F10B2D976}" presName="bSpace" presStyleCnt="0"/>
      <dgm:spPr/>
    </dgm:pt>
    <dgm:pt modelId="{C8155FAE-61F4-4B12-B1C7-BA6A7E46951E}" type="pres">
      <dgm:prSet presAssocID="{60A86E9C-BE49-4C02-B84D-2A4F10B2D976}" presName="parBackupNorm" presStyleCnt="0"/>
      <dgm:spPr/>
    </dgm:pt>
    <dgm:pt modelId="{CC78E5C3-880C-45EA-89B8-9163ABC1509B}" type="pres">
      <dgm:prSet presAssocID="{CEFB8C73-4981-48FB-B3F8-0FE927B8956D}" presName="parSpace" presStyleCnt="0"/>
      <dgm:spPr/>
    </dgm:pt>
    <dgm:pt modelId="{1E37B123-0C89-4AFC-81A2-A665042C2DEC}" type="pres">
      <dgm:prSet presAssocID="{B7E45A3A-F0D2-45C2-BB06-A5B5647B8E11}" presName="desBackupLeftNorm" presStyleCnt="0"/>
      <dgm:spPr/>
    </dgm:pt>
    <dgm:pt modelId="{1E8266AF-79A5-4CAB-ACBC-B6DD08EABBF1}" type="pres">
      <dgm:prSet presAssocID="{B7E45A3A-F0D2-45C2-BB06-A5B5647B8E11}" presName="desComposite" presStyleCnt="0"/>
      <dgm:spPr/>
    </dgm:pt>
    <dgm:pt modelId="{9D7568AB-20A1-4393-A3C2-45FAF284D97B}" type="pres">
      <dgm:prSet presAssocID="{B7E45A3A-F0D2-45C2-BB06-A5B5647B8E11}" presName="desCircle" presStyleLbl="node1" presStyleIdx="2" presStyleCnt="8"/>
      <dgm:spPr/>
    </dgm:pt>
    <dgm:pt modelId="{69955427-A1A2-4A51-90EB-2AE90F15B3E5}" type="pres">
      <dgm:prSet presAssocID="{B7E45A3A-F0D2-45C2-BB06-A5B5647B8E11}" presName="chTx" presStyleLbl="revTx" presStyleIdx="6" presStyleCnt="20"/>
      <dgm:spPr/>
    </dgm:pt>
    <dgm:pt modelId="{533987AC-56BD-4580-9566-A3D249FB12BD}" type="pres">
      <dgm:prSet presAssocID="{B7E45A3A-F0D2-45C2-BB06-A5B5647B8E11}" presName="desTx" presStyleLbl="revTx" presStyleIdx="7" presStyleCnt="20">
        <dgm:presLayoutVars>
          <dgm:bulletEnabled val="1"/>
        </dgm:presLayoutVars>
      </dgm:prSet>
      <dgm:spPr/>
    </dgm:pt>
    <dgm:pt modelId="{337C9311-E43A-4C6D-AC06-D32652B38418}" type="pres">
      <dgm:prSet presAssocID="{B7E45A3A-F0D2-45C2-BB06-A5B5647B8E11}" presName="desBackupRightNorm" presStyleCnt="0"/>
      <dgm:spPr/>
    </dgm:pt>
    <dgm:pt modelId="{F82E2369-478B-41CB-8F64-7F5BCB9F46FF}" type="pres">
      <dgm:prSet presAssocID="{40FEEACD-BCC7-46D2-854E-EF7CEE5A79A9}" presName="desSpace" presStyleCnt="0"/>
      <dgm:spPr/>
    </dgm:pt>
    <dgm:pt modelId="{FFEAEB98-0E93-4676-8C43-35024B78C2BB}" type="pres">
      <dgm:prSet presAssocID="{8CBCC25B-A5CF-4AEB-B9A7-C5F9E3BC4EF9}" presName="desBackupLeftNorm" presStyleCnt="0"/>
      <dgm:spPr/>
    </dgm:pt>
    <dgm:pt modelId="{22DD169A-40CB-495E-8A95-07C51A42063C}" type="pres">
      <dgm:prSet presAssocID="{8CBCC25B-A5CF-4AEB-B9A7-C5F9E3BC4EF9}" presName="desComposite" presStyleCnt="0"/>
      <dgm:spPr/>
    </dgm:pt>
    <dgm:pt modelId="{2A590574-C4C2-4714-AD2C-FA7D670F3B75}" type="pres">
      <dgm:prSet presAssocID="{8CBCC25B-A5CF-4AEB-B9A7-C5F9E3BC4EF9}" presName="desCircle" presStyleLbl="node1" presStyleIdx="3" presStyleCnt="8"/>
      <dgm:spPr/>
    </dgm:pt>
    <dgm:pt modelId="{70DF7301-B3D7-4B34-942D-0840E2BE07AC}" type="pres">
      <dgm:prSet presAssocID="{8CBCC25B-A5CF-4AEB-B9A7-C5F9E3BC4EF9}" presName="chTx" presStyleLbl="revTx" presStyleIdx="8" presStyleCnt="20"/>
      <dgm:spPr/>
    </dgm:pt>
    <dgm:pt modelId="{8C01122F-D82B-42CC-B6D6-C5E8AD7FBD2A}" type="pres">
      <dgm:prSet presAssocID="{8CBCC25B-A5CF-4AEB-B9A7-C5F9E3BC4EF9}" presName="desTx" presStyleLbl="revTx" presStyleIdx="9" presStyleCnt="20">
        <dgm:presLayoutVars>
          <dgm:bulletEnabled val="1"/>
        </dgm:presLayoutVars>
      </dgm:prSet>
      <dgm:spPr/>
    </dgm:pt>
    <dgm:pt modelId="{05BFC213-354B-4A07-AC41-31EA3CAAA55F}" type="pres">
      <dgm:prSet presAssocID="{8CBCC25B-A5CF-4AEB-B9A7-C5F9E3BC4EF9}" presName="desBackupRightNorm" presStyleCnt="0"/>
      <dgm:spPr/>
    </dgm:pt>
    <dgm:pt modelId="{CE9B39B8-3A11-4AEA-99EA-BEE5FCF922E7}" type="pres">
      <dgm:prSet presAssocID="{2DB78A60-E90E-45F7-BE83-E788C18DEEC7}" presName="desSpace" presStyleCnt="0"/>
      <dgm:spPr/>
    </dgm:pt>
    <dgm:pt modelId="{D47321E7-21E5-4ED7-A875-470A1F29259D}" type="pres">
      <dgm:prSet presAssocID="{C0C1EB1B-41AA-47A3-B2E7-ACA84721240A}" presName="parComposite" presStyleCnt="0"/>
      <dgm:spPr/>
    </dgm:pt>
    <dgm:pt modelId="{0CFB72A5-23B3-458C-9B31-29616972664D}" type="pres">
      <dgm:prSet presAssocID="{C0C1EB1B-41AA-47A3-B2E7-ACA84721240A}" presName="parBigCircle" presStyleLbl="node0" presStyleIdx="2" presStyleCnt="4"/>
      <dgm:spPr/>
    </dgm:pt>
    <dgm:pt modelId="{CB7C0CBF-AE8C-44DD-B888-97E0C6B904E9}" type="pres">
      <dgm:prSet presAssocID="{C0C1EB1B-41AA-47A3-B2E7-ACA84721240A}" presName="parTx" presStyleLbl="revTx" presStyleIdx="10" presStyleCnt="20"/>
      <dgm:spPr/>
    </dgm:pt>
    <dgm:pt modelId="{8E4373D7-C7E1-407B-8D96-82E403CA70CD}" type="pres">
      <dgm:prSet presAssocID="{C0C1EB1B-41AA-47A3-B2E7-ACA84721240A}" presName="bSpace" presStyleCnt="0"/>
      <dgm:spPr/>
    </dgm:pt>
    <dgm:pt modelId="{4838DF76-B321-429D-9BA3-54CDFFBF8D95}" type="pres">
      <dgm:prSet presAssocID="{C0C1EB1B-41AA-47A3-B2E7-ACA84721240A}" presName="parBackupNorm" presStyleCnt="0"/>
      <dgm:spPr/>
    </dgm:pt>
    <dgm:pt modelId="{31973D22-BFDD-4D9F-8A83-BF390F549E2E}" type="pres">
      <dgm:prSet presAssocID="{61EB1B62-29E4-49C7-A279-0C0C649CD386}" presName="parSpace" presStyleCnt="0"/>
      <dgm:spPr/>
    </dgm:pt>
    <dgm:pt modelId="{3CCAB27D-B4AD-4EF6-AACD-C5BD43B7F62F}" type="pres">
      <dgm:prSet presAssocID="{C6F6770E-8EE2-4866-A39B-EAB993FBADB4}" presName="desBackupLeftNorm" presStyleCnt="0"/>
      <dgm:spPr/>
    </dgm:pt>
    <dgm:pt modelId="{A86C2B15-ED7A-4C9A-BDD3-6E6FFD663E0B}" type="pres">
      <dgm:prSet presAssocID="{C6F6770E-8EE2-4866-A39B-EAB993FBADB4}" presName="desComposite" presStyleCnt="0"/>
      <dgm:spPr/>
    </dgm:pt>
    <dgm:pt modelId="{8053616E-7B8C-4F0A-B3C2-9B0E18BFEC66}" type="pres">
      <dgm:prSet presAssocID="{C6F6770E-8EE2-4866-A39B-EAB993FBADB4}" presName="desCircle" presStyleLbl="node1" presStyleIdx="4" presStyleCnt="8"/>
      <dgm:spPr/>
    </dgm:pt>
    <dgm:pt modelId="{3DA0C7FA-EDCE-40BE-997C-6A1DF376B6C8}" type="pres">
      <dgm:prSet presAssocID="{C6F6770E-8EE2-4866-A39B-EAB993FBADB4}" presName="chTx" presStyleLbl="revTx" presStyleIdx="11" presStyleCnt="20"/>
      <dgm:spPr/>
    </dgm:pt>
    <dgm:pt modelId="{9BDF747B-C780-4741-8812-E9CA82E8895D}" type="pres">
      <dgm:prSet presAssocID="{C6F6770E-8EE2-4866-A39B-EAB993FBADB4}" presName="desTx" presStyleLbl="revTx" presStyleIdx="12" presStyleCnt="20">
        <dgm:presLayoutVars>
          <dgm:bulletEnabled val="1"/>
        </dgm:presLayoutVars>
      </dgm:prSet>
      <dgm:spPr/>
    </dgm:pt>
    <dgm:pt modelId="{46188531-0243-4283-808B-44D7CFDAF8BA}" type="pres">
      <dgm:prSet presAssocID="{C6F6770E-8EE2-4866-A39B-EAB993FBADB4}" presName="desBackupRightNorm" presStyleCnt="0"/>
      <dgm:spPr/>
    </dgm:pt>
    <dgm:pt modelId="{5BC2A8F7-C7AB-4277-A8CA-C12A2D03C890}" type="pres">
      <dgm:prSet presAssocID="{D9382C8C-74CA-4B26-A065-2B41BA265C4A}" presName="desSpace" presStyleCnt="0"/>
      <dgm:spPr/>
    </dgm:pt>
    <dgm:pt modelId="{208F19A0-C024-4DD4-BA17-1343E1F1101A}" type="pres">
      <dgm:prSet presAssocID="{830109A1-C983-49CD-B49B-73B04224FC7B}" presName="desBackupLeftNorm" presStyleCnt="0"/>
      <dgm:spPr/>
    </dgm:pt>
    <dgm:pt modelId="{55A2CC0D-390B-494A-B7C0-F59900A1CC67}" type="pres">
      <dgm:prSet presAssocID="{830109A1-C983-49CD-B49B-73B04224FC7B}" presName="desComposite" presStyleCnt="0"/>
      <dgm:spPr/>
    </dgm:pt>
    <dgm:pt modelId="{11E6DDAD-8A78-44B4-9DA4-6B883303DB9E}" type="pres">
      <dgm:prSet presAssocID="{830109A1-C983-49CD-B49B-73B04224FC7B}" presName="desCircle" presStyleLbl="node1" presStyleIdx="5" presStyleCnt="8"/>
      <dgm:spPr/>
    </dgm:pt>
    <dgm:pt modelId="{0A550551-B23E-4E86-BA1C-36D9ADC06F31}" type="pres">
      <dgm:prSet presAssocID="{830109A1-C983-49CD-B49B-73B04224FC7B}" presName="chTx" presStyleLbl="revTx" presStyleIdx="13" presStyleCnt="20"/>
      <dgm:spPr/>
    </dgm:pt>
    <dgm:pt modelId="{1EE146DD-A6A1-4BD7-AF91-F5ACF18A3C48}" type="pres">
      <dgm:prSet presAssocID="{830109A1-C983-49CD-B49B-73B04224FC7B}" presName="desTx" presStyleLbl="revTx" presStyleIdx="14" presStyleCnt="20">
        <dgm:presLayoutVars>
          <dgm:bulletEnabled val="1"/>
        </dgm:presLayoutVars>
      </dgm:prSet>
      <dgm:spPr/>
    </dgm:pt>
    <dgm:pt modelId="{EB62F21E-1DF2-4F4A-973E-3D311E7C8ECC}" type="pres">
      <dgm:prSet presAssocID="{830109A1-C983-49CD-B49B-73B04224FC7B}" presName="desBackupRightNorm" presStyleCnt="0"/>
      <dgm:spPr/>
    </dgm:pt>
    <dgm:pt modelId="{0034C9C6-5967-469B-B3F4-87695D78D0A0}" type="pres">
      <dgm:prSet presAssocID="{7BFDE004-814A-4F9B-A651-E833370BDC23}" presName="desSpace" presStyleCnt="0"/>
      <dgm:spPr/>
    </dgm:pt>
    <dgm:pt modelId="{FF09A205-1A76-494D-9ECB-9729F9F4E45F}" type="pres">
      <dgm:prSet presAssocID="{3C80F89B-F886-4E6A-BD09-B1B617EC0AAE}" presName="parComposite" presStyleCnt="0"/>
      <dgm:spPr/>
    </dgm:pt>
    <dgm:pt modelId="{44ADB09C-B93D-464C-A35F-7ACFC841BCD2}" type="pres">
      <dgm:prSet presAssocID="{3C80F89B-F886-4E6A-BD09-B1B617EC0AAE}" presName="parBigCircle" presStyleLbl="node0" presStyleIdx="3" presStyleCnt="4"/>
      <dgm:spPr/>
    </dgm:pt>
    <dgm:pt modelId="{806CCD1D-5FD4-4ED1-ADF7-306D6D19E42C}" type="pres">
      <dgm:prSet presAssocID="{3C80F89B-F886-4E6A-BD09-B1B617EC0AAE}" presName="parTx" presStyleLbl="revTx" presStyleIdx="15" presStyleCnt="20"/>
      <dgm:spPr/>
    </dgm:pt>
    <dgm:pt modelId="{84D6C3F7-7400-4BF7-B06B-236078BF4438}" type="pres">
      <dgm:prSet presAssocID="{3C80F89B-F886-4E6A-BD09-B1B617EC0AAE}" presName="bSpace" presStyleCnt="0"/>
      <dgm:spPr/>
    </dgm:pt>
    <dgm:pt modelId="{EF1F199E-ED1B-45FC-B277-2FF685831C61}" type="pres">
      <dgm:prSet presAssocID="{3C80F89B-F886-4E6A-BD09-B1B617EC0AAE}" presName="parBackupNorm" presStyleCnt="0"/>
      <dgm:spPr/>
    </dgm:pt>
    <dgm:pt modelId="{4F068806-5B7D-404D-AE5C-3C677F1C79EE}" type="pres">
      <dgm:prSet presAssocID="{ECA61B69-4D45-4E10-9F2D-4778A60EAFE2}" presName="parSpace" presStyleCnt="0"/>
      <dgm:spPr/>
    </dgm:pt>
    <dgm:pt modelId="{600B7DEE-D49D-4EDE-8BCB-E3B575C2D400}" type="pres">
      <dgm:prSet presAssocID="{9E4E1179-6752-432E-9E1F-F99E8148A342}" presName="desBackupLeftNorm" presStyleCnt="0"/>
      <dgm:spPr/>
    </dgm:pt>
    <dgm:pt modelId="{647C29EF-ED4F-418B-B9A0-8B6F5C0A2EF3}" type="pres">
      <dgm:prSet presAssocID="{9E4E1179-6752-432E-9E1F-F99E8148A342}" presName="desComposite" presStyleCnt="0"/>
      <dgm:spPr/>
    </dgm:pt>
    <dgm:pt modelId="{70A99B95-ADCE-4F19-8163-0BFCF529C413}" type="pres">
      <dgm:prSet presAssocID="{9E4E1179-6752-432E-9E1F-F99E8148A342}" presName="desCircle" presStyleLbl="node1" presStyleIdx="6" presStyleCnt="8"/>
      <dgm:spPr/>
    </dgm:pt>
    <dgm:pt modelId="{B22B6161-6287-4FD0-960E-9E0E0B7B1F93}" type="pres">
      <dgm:prSet presAssocID="{9E4E1179-6752-432E-9E1F-F99E8148A342}" presName="chTx" presStyleLbl="revTx" presStyleIdx="16" presStyleCnt="20"/>
      <dgm:spPr/>
    </dgm:pt>
    <dgm:pt modelId="{9B62FC7D-E42B-455F-BF5E-AC507747682D}" type="pres">
      <dgm:prSet presAssocID="{9E4E1179-6752-432E-9E1F-F99E8148A342}" presName="desTx" presStyleLbl="revTx" presStyleIdx="17" presStyleCnt="20">
        <dgm:presLayoutVars>
          <dgm:bulletEnabled val="1"/>
        </dgm:presLayoutVars>
      </dgm:prSet>
      <dgm:spPr/>
    </dgm:pt>
    <dgm:pt modelId="{2270777F-6E22-44C8-87EC-9A59CB755983}" type="pres">
      <dgm:prSet presAssocID="{9E4E1179-6752-432E-9E1F-F99E8148A342}" presName="desBackupRightNorm" presStyleCnt="0"/>
      <dgm:spPr/>
    </dgm:pt>
    <dgm:pt modelId="{A95B4FAF-68D7-4252-B8DD-F888091A6865}" type="pres">
      <dgm:prSet presAssocID="{94E64B50-6989-4804-9EE0-D555807E4674}" presName="desSpace" presStyleCnt="0"/>
      <dgm:spPr/>
    </dgm:pt>
    <dgm:pt modelId="{D1EB4558-D0A4-4F91-9B8B-D8D9BC3213BF}" type="pres">
      <dgm:prSet presAssocID="{EA207E69-D6C5-4976-921B-F042B626D126}" presName="desBackupLeftNorm" presStyleCnt="0"/>
      <dgm:spPr/>
    </dgm:pt>
    <dgm:pt modelId="{A598A4C6-B8CC-4095-A96F-C8943E2CD3B4}" type="pres">
      <dgm:prSet presAssocID="{EA207E69-D6C5-4976-921B-F042B626D126}" presName="desComposite" presStyleCnt="0"/>
      <dgm:spPr/>
    </dgm:pt>
    <dgm:pt modelId="{50A94E0D-CD8E-482B-A528-52115F552E79}" type="pres">
      <dgm:prSet presAssocID="{EA207E69-D6C5-4976-921B-F042B626D126}" presName="desCircle" presStyleLbl="node1" presStyleIdx="7" presStyleCnt="8"/>
      <dgm:spPr/>
    </dgm:pt>
    <dgm:pt modelId="{40E65768-43AA-467B-8D51-1D02E0D9AB7F}" type="pres">
      <dgm:prSet presAssocID="{EA207E69-D6C5-4976-921B-F042B626D126}" presName="chTx" presStyleLbl="revTx" presStyleIdx="18" presStyleCnt="20"/>
      <dgm:spPr/>
    </dgm:pt>
    <dgm:pt modelId="{71D2CE8E-045A-42B9-8FCD-7C8AB71CA3C9}" type="pres">
      <dgm:prSet presAssocID="{EA207E69-D6C5-4976-921B-F042B626D126}" presName="desTx" presStyleLbl="revTx" presStyleIdx="19" presStyleCnt="20">
        <dgm:presLayoutVars>
          <dgm:bulletEnabled val="1"/>
        </dgm:presLayoutVars>
      </dgm:prSet>
      <dgm:spPr/>
    </dgm:pt>
    <dgm:pt modelId="{C0EEE1F9-72A1-4B19-BFE3-8D8FF1FB70DB}" type="pres">
      <dgm:prSet presAssocID="{EA207E69-D6C5-4976-921B-F042B626D126}" presName="desBackupRightNorm" presStyleCnt="0"/>
      <dgm:spPr/>
    </dgm:pt>
    <dgm:pt modelId="{5274AE26-34CE-4713-A5F1-F5FBC021590A}" type="pres">
      <dgm:prSet presAssocID="{6EB6A17F-5F05-4597-A1F0-F8BC1BFEDEBD}" presName="desSpace" presStyleCnt="0"/>
      <dgm:spPr/>
    </dgm:pt>
  </dgm:ptLst>
  <dgm:cxnLst>
    <dgm:cxn modelId="{78701BB6-A594-0642-8C6A-D85BB084B09F}" type="presOf" srcId="{3C80F89B-F886-4E6A-BD09-B1B617EC0AAE}" destId="{806CCD1D-5FD4-4ED1-ADF7-306D6D19E42C}" srcOrd="0" destOrd="0" presId="urn:microsoft.com/office/officeart/2008/layout/CircleAccentTimeline"/>
    <dgm:cxn modelId="{397FD5FD-D4A0-1440-A90A-60122733462F}" type="presOf" srcId="{60A86E9C-BE49-4C02-B84D-2A4F10B2D976}" destId="{A942E2B2-D607-4256-8F78-1B837540D808}" srcOrd="0" destOrd="0" presId="urn:microsoft.com/office/officeart/2008/layout/CircleAccentTimeline"/>
    <dgm:cxn modelId="{10629ECD-556D-4D27-88D5-80DF535A744C}" srcId="{60A86E9C-BE49-4C02-B84D-2A4F10B2D976}" destId="{B7E45A3A-F0D2-45C2-BB06-A5B5647B8E11}" srcOrd="0" destOrd="0" parTransId="{32F7E84B-1A6A-4500-8AAA-0204BB067A4F}" sibTransId="{40FEEACD-BCC7-46D2-854E-EF7CEE5A79A9}"/>
    <dgm:cxn modelId="{2D4545DB-CF71-4361-82E0-DF84563EA37D}" srcId="{C0C1EB1B-41AA-47A3-B2E7-ACA84721240A}" destId="{830109A1-C983-49CD-B49B-73B04224FC7B}" srcOrd="1" destOrd="0" parTransId="{18CD5A28-F573-4B87-8A5B-2290DC9D7C9C}" sibTransId="{7BFDE004-814A-4F9B-A651-E833370BDC23}"/>
    <dgm:cxn modelId="{6726C8D1-A9AD-4FA2-A47A-0F7BFFFF9696}" srcId="{136F9F56-A3BC-4C0D-B323-8D1142A7211D}" destId="{60A86E9C-BE49-4C02-B84D-2A4F10B2D976}" srcOrd="1" destOrd="0" parTransId="{03FD942D-4BDE-4045-8603-AEECBC09F6A9}" sibTransId="{CEFB8C73-4981-48FB-B3F8-0FE927B8956D}"/>
    <dgm:cxn modelId="{F302B668-0243-4E7C-A65E-CA9C5BD5EC6B}" srcId="{136F9F56-A3BC-4C0D-B323-8D1142A7211D}" destId="{23D86FBE-C8ED-42A3-9316-8A88E17F3330}" srcOrd="0" destOrd="0" parTransId="{0080C499-EBF9-4A60-B824-AFDC2BDB668F}" sibTransId="{ED2A3C82-AECA-44B2-B94E-26855ABCB1BA}"/>
    <dgm:cxn modelId="{DC4074F4-4193-E742-BD07-DA775C7E2685}" type="presOf" srcId="{136F9F56-A3BC-4C0D-B323-8D1142A7211D}" destId="{C5013C3F-E36F-485B-B408-C49372E2762D}" srcOrd="0" destOrd="0" presId="urn:microsoft.com/office/officeart/2008/layout/CircleAccentTimeline"/>
    <dgm:cxn modelId="{A01623EE-BDE2-4CE3-A33C-B876FC42CFD0}" type="presOf" srcId="{4AF96538-49D1-49F1-B1AD-8FEC0EDCAA0D}" destId="{E47E14DE-7332-47BE-8BD9-AAF2D836AA1E}" srcOrd="0" destOrd="0" presId="urn:microsoft.com/office/officeart/2008/layout/CircleAccentTimeline"/>
    <dgm:cxn modelId="{3E94FC78-0416-0D49-8454-804BFB138666}" type="presOf" srcId="{0BD1C0ED-228F-4AA9-875A-0DBD39263E71}" destId="{52D618ED-7FC3-42B9-A242-ED4B0F74DDF7}" srcOrd="0" destOrd="0" presId="urn:microsoft.com/office/officeart/2008/layout/CircleAccentTimeline"/>
    <dgm:cxn modelId="{99930442-86CC-4548-824F-D9DC6C49EF5A}" srcId="{3C80F89B-F886-4E6A-BD09-B1B617EC0AAE}" destId="{9E4E1179-6752-432E-9E1F-F99E8148A342}" srcOrd="0" destOrd="0" parTransId="{2B12CC3C-ECFC-4F3B-AF29-5A578A9C1A6E}" sibTransId="{94E64B50-6989-4804-9EE0-D555807E4674}"/>
    <dgm:cxn modelId="{D8C4BECA-AC3A-6B45-AD99-D0A9EE800418}" type="presOf" srcId="{830109A1-C983-49CD-B49B-73B04224FC7B}" destId="{0A550551-B23E-4E86-BA1C-36D9ADC06F31}" srcOrd="0" destOrd="0" presId="urn:microsoft.com/office/officeart/2008/layout/CircleAccentTimeline"/>
    <dgm:cxn modelId="{209DA73D-BB8C-4ACD-ABF7-23E648D30B8C}" srcId="{23D86FBE-C8ED-42A3-9316-8A88E17F3330}" destId="{4AF96538-49D1-49F1-B1AD-8FEC0EDCAA0D}" srcOrd="1" destOrd="0" parTransId="{021CF225-2C2C-4FB6-89FF-1D3B2B0F2558}" sibTransId="{C6F5124F-D684-4ADE-9601-95AF980836BF}"/>
    <dgm:cxn modelId="{C6C3B73E-21D0-409F-A59F-C438DFC66587}" srcId="{23D86FBE-C8ED-42A3-9316-8A88E17F3330}" destId="{0BD1C0ED-228F-4AA9-875A-0DBD39263E71}" srcOrd="0" destOrd="0" parTransId="{7A4AF0B7-C518-457C-AC44-08B005F182AC}" sibTransId="{877BA842-2101-4C3B-B348-1EDB77D24474}"/>
    <dgm:cxn modelId="{8783D5C3-FE9A-084B-827F-BA3967936B3B}" type="presOf" srcId="{C6F6770E-8EE2-4866-A39B-EAB993FBADB4}" destId="{3DA0C7FA-EDCE-40BE-997C-6A1DF376B6C8}" srcOrd="0" destOrd="0" presId="urn:microsoft.com/office/officeart/2008/layout/CircleAccentTimeline"/>
    <dgm:cxn modelId="{838238AA-99B8-8149-9DDC-2C1072D68C16}" type="presOf" srcId="{EA207E69-D6C5-4976-921B-F042B626D126}" destId="{40E65768-43AA-467B-8D51-1D02E0D9AB7F}" srcOrd="0" destOrd="0" presId="urn:microsoft.com/office/officeart/2008/layout/CircleAccentTimeline"/>
    <dgm:cxn modelId="{9447D332-758D-9D48-812B-433554BE4B3A}" type="presOf" srcId="{B7E45A3A-F0D2-45C2-BB06-A5B5647B8E11}" destId="{69955427-A1A2-4A51-90EB-2AE90F15B3E5}" srcOrd="0" destOrd="0" presId="urn:microsoft.com/office/officeart/2008/layout/CircleAccentTimeline"/>
    <dgm:cxn modelId="{F84268C0-0A6D-4BE3-98EB-0D18F7134875}" srcId="{C0C1EB1B-41AA-47A3-B2E7-ACA84721240A}" destId="{C6F6770E-8EE2-4866-A39B-EAB993FBADB4}" srcOrd="0" destOrd="0" parTransId="{28BE3CDC-0208-4932-83D9-9838AC4C1CD8}" sibTransId="{D9382C8C-74CA-4B26-A065-2B41BA265C4A}"/>
    <dgm:cxn modelId="{0575B4E5-ABCE-1749-BCF3-18740861E80C}" type="presOf" srcId="{9E4E1179-6752-432E-9E1F-F99E8148A342}" destId="{B22B6161-6287-4FD0-960E-9E0E0B7B1F93}" srcOrd="0" destOrd="0" presId="urn:microsoft.com/office/officeart/2008/layout/CircleAccentTimeline"/>
    <dgm:cxn modelId="{FA6EDA5F-52DB-437F-ACA4-0D03B59149BD}" srcId="{3C80F89B-F886-4E6A-BD09-B1B617EC0AAE}" destId="{EA207E69-D6C5-4976-921B-F042B626D126}" srcOrd="1" destOrd="0" parTransId="{05193FA4-4B2D-476A-B577-E3E7DE33B5F2}" sibTransId="{6EB6A17F-5F05-4597-A1F0-F8BC1BFEDEBD}"/>
    <dgm:cxn modelId="{F6E52A58-82CB-4641-9574-9C5240E566F6}" type="presOf" srcId="{23D86FBE-C8ED-42A3-9316-8A88E17F3330}" destId="{D21A3C71-00E8-4831-ADD2-B7CF537B47F5}" srcOrd="0" destOrd="0" presId="urn:microsoft.com/office/officeart/2008/layout/CircleAccentTimeline"/>
    <dgm:cxn modelId="{F7C5FF28-D4F9-4CC7-85AB-C0ED4A4433DD}" srcId="{136F9F56-A3BC-4C0D-B323-8D1142A7211D}" destId="{C0C1EB1B-41AA-47A3-B2E7-ACA84721240A}" srcOrd="2" destOrd="0" parTransId="{88FEB342-E649-483F-8CB6-0DC2686CBB84}" sibTransId="{61EB1B62-29E4-49C7-A279-0C0C649CD386}"/>
    <dgm:cxn modelId="{96AA7252-6A09-49DF-92A5-C0782A527925}" srcId="{60A86E9C-BE49-4C02-B84D-2A4F10B2D976}" destId="{8CBCC25B-A5CF-4AEB-B9A7-C5F9E3BC4EF9}" srcOrd="1" destOrd="0" parTransId="{649A4BFD-E80F-4997-B2E9-C9EBE103C78F}" sibTransId="{2DB78A60-E90E-45F7-BE83-E788C18DEEC7}"/>
    <dgm:cxn modelId="{A9E50DD3-FF95-064F-BA8A-5D173408997D}" type="presOf" srcId="{8CBCC25B-A5CF-4AEB-B9A7-C5F9E3BC4EF9}" destId="{70DF7301-B3D7-4B34-942D-0840E2BE07AC}" srcOrd="0" destOrd="0" presId="urn:microsoft.com/office/officeart/2008/layout/CircleAccentTimeline"/>
    <dgm:cxn modelId="{CE72F0AA-D17A-4759-8298-A54406CA198E}" srcId="{136F9F56-A3BC-4C0D-B323-8D1142A7211D}" destId="{3C80F89B-F886-4E6A-BD09-B1B617EC0AAE}" srcOrd="3" destOrd="0" parTransId="{F250FCFE-9E55-47E6-84A5-94EB69810E19}" sibTransId="{ECA61B69-4D45-4E10-9F2D-4778A60EAFE2}"/>
    <dgm:cxn modelId="{4F4B91E0-540E-5B40-805B-E9F1BD5777EA}" type="presOf" srcId="{C0C1EB1B-41AA-47A3-B2E7-ACA84721240A}" destId="{CB7C0CBF-AE8C-44DD-B888-97E0C6B904E9}" srcOrd="0" destOrd="0" presId="urn:microsoft.com/office/officeart/2008/layout/CircleAccentTimeline"/>
    <dgm:cxn modelId="{E75B0E55-C6AF-8B44-A41E-BDB73DAFEF9B}" type="presParOf" srcId="{C5013C3F-E36F-485B-B408-C49372E2762D}" destId="{7BB4BE8B-EF98-410F-8A32-7547FA68EA36}" srcOrd="0" destOrd="0" presId="urn:microsoft.com/office/officeart/2008/layout/CircleAccentTimeline"/>
    <dgm:cxn modelId="{1E77F1E5-1B8C-B240-8177-8FDFD96DC03F}" type="presParOf" srcId="{7BB4BE8B-EF98-410F-8A32-7547FA68EA36}" destId="{AEE56F4A-6D7D-4BF9-BE18-FE8512D68430}" srcOrd="0" destOrd="0" presId="urn:microsoft.com/office/officeart/2008/layout/CircleAccentTimeline"/>
    <dgm:cxn modelId="{44B761BC-110D-B446-8CE4-6AD9D91B4686}" type="presParOf" srcId="{7BB4BE8B-EF98-410F-8A32-7547FA68EA36}" destId="{D21A3C71-00E8-4831-ADD2-B7CF537B47F5}" srcOrd="1" destOrd="0" presId="urn:microsoft.com/office/officeart/2008/layout/CircleAccentTimeline"/>
    <dgm:cxn modelId="{E9D32204-AA5D-E34A-8FED-F3E43EE37AF6}" type="presParOf" srcId="{7BB4BE8B-EF98-410F-8A32-7547FA68EA36}" destId="{61DE8A2D-403F-4B35-BE38-D382CB2F6CE3}" srcOrd="2" destOrd="0" presId="urn:microsoft.com/office/officeart/2008/layout/CircleAccentTimeline"/>
    <dgm:cxn modelId="{46C34208-0458-E844-9ADE-FB879BE65E8D}" type="presParOf" srcId="{C5013C3F-E36F-485B-B408-C49372E2762D}" destId="{9D8E619B-6C19-4EAE-B09E-8CED542D4BC4}" srcOrd="1" destOrd="0" presId="urn:microsoft.com/office/officeart/2008/layout/CircleAccentTimeline"/>
    <dgm:cxn modelId="{A4F100D0-4DED-9D47-A2FB-FADC78D8EEAA}" type="presParOf" srcId="{C5013C3F-E36F-485B-B408-C49372E2762D}" destId="{4510A383-DECF-4212-A67E-7EBF11AD6190}" srcOrd="2" destOrd="0" presId="urn:microsoft.com/office/officeart/2008/layout/CircleAccentTimeline"/>
    <dgm:cxn modelId="{D442BB34-1FBE-2844-B2DD-05F625042B97}" type="presParOf" srcId="{C5013C3F-E36F-485B-B408-C49372E2762D}" destId="{2D90B3B9-E667-42A0-AF7E-46213ECB5FFB}" srcOrd="3" destOrd="0" presId="urn:microsoft.com/office/officeart/2008/layout/CircleAccentTimeline"/>
    <dgm:cxn modelId="{2EA17278-03D6-8042-B318-AC00955CADC2}" type="presParOf" srcId="{C5013C3F-E36F-485B-B408-C49372E2762D}" destId="{592F3FA4-1A19-47BF-99AA-46731398D482}" srcOrd="4" destOrd="0" presId="urn:microsoft.com/office/officeart/2008/layout/CircleAccentTimeline"/>
    <dgm:cxn modelId="{5A3304EF-C01A-6243-83B7-32530799C62C}" type="presParOf" srcId="{592F3FA4-1A19-47BF-99AA-46731398D482}" destId="{415AEAF5-0304-4875-9034-767DF1DF5C40}" srcOrd="0" destOrd="0" presId="urn:microsoft.com/office/officeart/2008/layout/CircleAccentTimeline"/>
    <dgm:cxn modelId="{B3DC44DA-DC24-C649-A0C4-90F5A8521B5B}" type="presParOf" srcId="{592F3FA4-1A19-47BF-99AA-46731398D482}" destId="{52D618ED-7FC3-42B9-A242-ED4B0F74DDF7}" srcOrd="1" destOrd="0" presId="urn:microsoft.com/office/officeart/2008/layout/CircleAccentTimeline"/>
    <dgm:cxn modelId="{4814F8D6-F4FE-1844-AABE-141B52966F2B}" type="presParOf" srcId="{592F3FA4-1A19-47BF-99AA-46731398D482}" destId="{69928F15-901A-4554-AC65-86E8229209CA}" srcOrd="2" destOrd="0" presId="urn:microsoft.com/office/officeart/2008/layout/CircleAccentTimeline"/>
    <dgm:cxn modelId="{DA862373-7C8E-CC42-A8B3-647AB8302EEC}" type="presParOf" srcId="{C5013C3F-E36F-485B-B408-C49372E2762D}" destId="{6DDD0DB1-51EB-4345-92BA-7D84550B5AC4}" srcOrd="5" destOrd="0" presId="urn:microsoft.com/office/officeart/2008/layout/CircleAccentTimeline"/>
    <dgm:cxn modelId="{D0187CD6-0A33-3B41-BADA-ED2C112B4A0A}" type="presParOf" srcId="{C5013C3F-E36F-485B-B408-C49372E2762D}" destId="{454D4AFF-FB49-4DF2-826C-567C4C50B1BA}" srcOrd="6" destOrd="0" presId="urn:microsoft.com/office/officeart/2008/layout/CircleAccentTimeline"/>
    <dgm:cxn modelId="{35229224-DCA9-4BC6-8CD6-9C350CE09B66}" type="presParOf" srcId="{C5013C3F-E36F-485B-B408-C49372E2762D}" destId="{C03F4A04-449E-4C55-A0F2-7D6B0E99F1A2}" srcOrd="7" destOrd="0" presId="urn:microsoft.com/office/officeart/2008/layout/CircleAccentTimeline"/>
    <dgm:cxn modelId="{C4CFBE7C-EB41-45D7-BBE0-EB0CA2ABAB1D}" type="presParOf" srcId="{C5013C3F-E36F-485B-B408-C49372E2762D}" destId="{1B8E8CB8-CE01-4D32-A099-0B5C26A1A898}" srcOrd="8" destOrd="0" presId="urn:microsoft.com/office/officeart/2008/layout/CircleAccentTimeline"/>
    <dgm:cxn modelId="{FD2C8BB6-BA41-44FE-9095-6579EAC586CF}" type="presParOf" srcId="{1B8E8CB8-CE01-4D32-A099-0B5C26A1A898}" destId="{E8D28EC6-A984-4235-80F9-CB69FC6D5CA3}" srcOrd="0" destOrd="0" presId="urn:microsoft.com/office/officeart/2008/layout/CircleAccentTimeline"/>
    <dgm:cxn modelId="{FC4797D9-23BC-4976-912C-B7E26C212E33}" type="presParOf" srcId="{1B8E8CB8-CE01-4D32-A099-0B5C26A1A898}" destId="{E47E14DE-7332-47BE-8BD9-AAF2D836AA1E}" srcOrd="1" destOrd="0" presId="urn:microsoft.com/office/officeart/2008/layout/CircleAccentTimeline"/>
    <dgm:cxn modelId="{F3650C1D-A12E-499E-8841-E9FEC412EE88}" type="presParOf" srcId="{1B8E8CB8-CE01-4D32-A099-0B5C26A1A898}" destId="{A7DDA006-FA2C-400D-BC8B-CCE6D07B2A43}" srcOrd="2" destOrd="0" presId="urn:microsoft.com/office/officeart/2008/layout/CircleAccentTimeline"/>
    <dgm:cxn modelId="{22375FAC-8CDF-42B2-818E-F791B0D08DA7}" type="presParOf" srcId="{C5013C3F-E36F-485B-B408-C49372E2762D}" destId="{C2F1CC92-C089-4D65-B01A-88A4807234BD}" srcOrd="9" destOrd="0" presId="urn:microsoft.com/office/officeart/2008/layout/CircleAccentTimeline"/>
    <dgm:cxn modelId="{1836C648-6F52-4EC2-B26E-FC7E5923FAFF}" type="presParOf" srcId="{C5013C3F-E36F-485B-B408-C49372E2762D}" destId="{4E11DAE5-DB18-4F5E-8260-EEA1507B969B}" srcOrd="10" destOrd="0" presId="urn:microsoft.com/office/officeart/2008/layout/CircleAccentTimeline"/>
    <dgm:cxn modelId="{46017680-2269-CC4F-82C3-EDFA0CE99E71}" type="presParOf" srcId="{C5013C3F-E36F-485B-B408-C49372E2762D}" destId="{DCFD6050-516D-4A98-9EF9-435B27EE49CD}" srcOrd="11" destOrd="0" presId="urn:microsoft.com/office/officeart/2008/layout/CircleAccentTimeline"/>
    <dgm:cxn modelId="{2159958F-5EA6-724E-9697-2E9CA145A59A}" type="presParOf" srcId="{DCFD6050-516D-4A98-9EF9-435B27EE49CD}" destId="{CA04235A-6A17-4E3F-BF80-EFC1439455DB}" srcOrd="0" destOrd="0" presId="urn:microsoft.com/office/officeart/2008/layout/CircleAccentTimeline"/>
    <dgm:cxn modelId="{CD49E81D-CDE3-2A4C-91BC-AEE3B74483F1}" type="presParOf" srcId="{DCFD6050-516D-4A98-9EF9-435B27EE49CD}" destId="{A942E2B2-D607-4256-8F78-1B837540D808}" srcOrd="1" destOrd="0" presId="urn:microsoft.com/office/officeart/2008/layout/CircleAccentTimeline"/>
    <dgm:cxn modelId="{76577917-7A0D-E548-A32E-2212D1CCE4FE}" type="presParOf" srcId="{DCFD6050-516D-4A98-9EF9-435B27EE49CD}" destId="{4DEF5E43-6916-4A42-9778-37BE335A2539}" srcOrd="2" destOrd="0" presId="urn:microsoft.com/office/officeart/2008/layout/CircleAccentTimeline"/>
    <dgm:cxn modelId="{2138390E-9018-DC4C-B6B1-54FC1B2221DB}" type="presParOf" srcId="{C5013C3F-E36F-485B-B408-C49372E2762D}" destId="{C8155FAE-61F4-4B12-B1C7-BA6A7E46951E}" srcOrd="12" destOrd="0" presId="urn:microsoft.com/office/officeart/2008/layout/CircleAccentTimeline"/>
    <dgm:cxn modelId="{478E1C89-802F-134F-B65F-6B3281EEFE8A}" type="presParOf" srcId="{C5013C3F-E36F-485B-B408-C49372E2762D}" destId="{CC78E5C3-880C-45EA-89B8-9163ABC1509B}" srcOrd="13" destOrd="0" presId="urn:microsoft.com/office/officeart/2008/layout/CircleAccentTimeline"/>
    <dgm:cxn modelId="{918DCB57-4014-8A46-8542-AE0F265B387A}" type="presParOf" srcId="{C5013C3F-E36F-485B-B408-C49372E2762D}" destId="{1E37B123-0C89-4AFC-81A2-A665042C2DEC}" srcOrd="14" destOrd="0" presId="urn:microsoft.com/office/officeart/2008/layout/CircleAccentTimeline"/>
    <dgm:cxn modelId="{ABF3C806-0D6B-5D44-BF57-9CEBFDDA3DEB}" type="presParOf" srcId="{C5013C3F-E36F-485B-B408-C49372E2762D}" destId="{1E8266AF-79A5-4CAB-ACBC-B6DD08EABBF1}" srcOrd="15" destOrd="0" presId="urn:microsoft.com/office/officeart/2008/layout/CircleAccentTimeline"/>
    <dgm:cxn modelId="{9559FA6C-5D70-E043-B9A8-C3EA7B7765A3}" type="presParOf" srcId="{1E8266AF-79A5-4CAB-ACBC-B6DD08EABBF1}" destId="{9D7568AB-20A1-4393-A3C2-45FAF284D97B}" srcOrd="0" destOrd="0" presId="urn:microsoft.com/office/officeart/2008/layout/CircleAccentTimeline"/>
    <dgm:cxn modelId="{411E0533-F080-8E43-A70B-4C38215E3BF5}" type="presParOf" srcId="{1E8266AF-79A5-4CAB-ACBC-B6DD08EABBF1}" destId="{69955427-A1A2-4A51-90EB-2AE90F15B3E5}" srcOrd="1" destOrd="0" presId="urn:microsoft.com/office/officeart/2008/layout/CircleAccentTimeline"/>
    <dgm:cxn modelId="{2E3407D3-6FCD-6A49-BAC8-4530C293F771}" type="presParOf" srcId="{1E8266AF-79A5-4CAB-ACBC-B6DD08EABBF1}" destId="{533987AC-56BD-4580-9566-A3D249FB12BD}" srcOrd="2" destOrd="0" presId="urn:microsoft.com/office/officeart/2008/layout/CircleAccentTimeline"/>
    <dgm:cxn modelId="{2A4CFC65-EBCE-8E48-9535-57F638E1B9E0}" type="presParOf" srcId="{C5013C3F-E36F-485B-B408-C49372E2762D}" destId="{337C9311-E43A-4C6D-AC06-D32652B38418}" srcOrd="16" destOrd="0" presId="urn:microsoft.com/office/officeart/2008/layout/CircleAccentTimeline"/>
    <dgm:cxn modelId="{B89242AA-B6BB-124D-8245-8A18A83B4112}" type="presParOf" srcId="{C5013C3F-E36F-485B-B408-C49372E2762D}" destId="{F82E2369-478B-41CB-8F64-7F5BCB9F46FF}" srcOrd="17" destOrd="0" presId="urn:microsoft.com/office/officeart/2008/layout/CircleAccentTimeline"/>
    <dgm:cxn modelId="{38D87500-A67F-0049-896C-752364BFA3DF}" type="presParOf" srcId="{C5013C3F-E36F-485B-B408-C49372E2762D}" destId="{FFEAEB98-0E93-4676-8C43-35024B78C2BB}" srcOrd="18" destOrd="0" presId="urn:microsoft.com/office/officeart/2008/layout/CircleAccentTimeline"/>
    <dgm:cxn modelId="{C09D7D12-A344-9541-89CC-1316ABB46308}" type="presParOf" srcId="{C5013C3F-E36F-485B-B408-C49372E2762D}" destId="{22DD169A-40CB-495E-8A95-07C51A42063C}" srcOrd="19" destOrd="0" presId="urn:microsoft.com/office/officeart/2008/layout/CircleAccentTimeline"/>
    <dgm:cxn modelId="{E5C8016C-8BE9-6745-B121-294A98725100}" type="presParOf" srcId="{22DD169A-40CB-495E-8A95-07C51A42063C}" destId="{2A590574-C4C2-4714-AD2C-FA7D670F3B75}" srcOrd="0" destOrd="0" presId="urn:microsoft.com/office/officeart/2008/layout/CircleAccentTimeline"/>
    <dgm:cxn modelId="{BD98DE85-E842-B24F-A01D-256334279694}" type="presParOf" srcId="{22DD169A-40CB-495E-8A95-07C51A42063C}" destId="{70DF7301-B3D7-4B34-942D-0840E2BE07AC}" srcOrd="1" destOrd="0" presId="urn:microsoft.com/office/officeart/2008/layout/CircleAccentTimeline"/>
    <dgm:cxn modelId="{B6D587AD-280B-BC4E-95A3-088FF0CB8223}" type="presParOf" srcId="{22DD169A-40CB-495E-8A95-07C51A42063C}" destId="{8C01122F-D82B-42CC-B6D6-C5E8AD7FBD2A}" srcOrd="2" destOrd="0" presId="urn:microsoft.com/office/officeart/2008/layout/CircleAccentTimeline"/>
    <dgm:cxn modelId="{946A7797-70EA-A041-B679-694416156DDC}" type="presParOf" srcId="{C5013C3F-E36F-485B-B408-C49372E2762D}" destId="{05BFC213-354B-4A07-AC41-31EA3CAAA55F}" srcOrd="20" destOrd="0" presId="urn:microsoft.com/office/officeart/2008/layout/CircleAccentTimeline"/>
    <dgm:cxn modelId="{CE0B55E2-65CE-6643-AB0A-F64C31C5E1BA}" type="presParOf" srcId="{C5013C3F-E36F-485B-B408-C49372E2762D}" destId="{CE9B39B8-3A11-4AEA-99EA-BEE5FCF922E7}" srcOrd="21" destOrd="0" presId="urn:microsoft.com/office/officeart/2008/layout/CircleAccentTimeline"/>
    <dgm:cxn modelId="{A03179E8-FCB9-D94D-8DE8-155F3CFF1EDA}" type="presParOf" srcId="{C5013C3F-E36F-485B-B408-C49372E2762D}" destId="{D47321E7-21E5-4ED7-A875-470A1F29259D}" srcOrd="22" destOrd="0" presId="urn:microsoft.com/office/officeart/2008/layout/CircleAccentTimeline"/>
    <dgm:cxn modelId="{B1460FF2-9BFD-9D44-973F-E8FA9D2DFD84}" type="presParOf" srcId="{D47321E7-21E5-4ED7-A875-470A1F29259D}" destId="{0CFB72A5-23B3-458C-9B31-29616972664D}" srcOrd="0" destOrd="0" presId="urn:microsoft.com/office/officeart/2008/layout/CircleAccentTimeline"/>
    <dgm:cxn modelId="{C5D9AE85-3BDD-8549-B3CD-DCA9F9BCFBBA}" type="presParOf" srcId="{D47321E7-21E5-4ED7-A875-470A1F29259D}" destId="{CB7C0CBF-AE8C-44DD-B888-97E0C6B904E9}" srcOrd="1" destOrd="0" presId="urn:microsoft.com/office/officeart/2008/layout/CircleAccentTimeline"/>
    <dgm:cxn modelId="{A16DF36F-14A5-C045-882A-BF5A4FEB93CB}" type="presParOf" srcId="{D47321E7-21E5-4ED7-A875-470A1F29259D}" destId="{8E4373D7-C7E1-407B-8D96-82E403CA70CD}" srcOrd="2" destOrd="0" presId="urn:microsoft.com/office/officeart/2008/layout/CircleAccentTimeline"/>
    <dgm:cxn modelId="{9E3BB02B-0A9D-6B4A-ABB8-C48C094FF7B5}" type="presParOf" srcId="{C5013C3F-E36F-485B-B408-C49372E2762D}" destId="{4838DF76-B321-429D-9BA3-54CDFFBF8D95}" srcOrd="23" destOrd="0" presId="urn:microsoft.com/office/officeart/2008/layout/CircleAccentTimeline"/>
    <dgm:cxn modelId="{BB464818-C9E5-BE4F-80EE-3CC1F5FE63A4}" type="presParOf" srcId="{C5013C3F-E36F-485B-B408-C49372E2762D}" destId="{31973D22-BFDD-4D9F-8A83-BF390F549E2E}" srcOrd="24" destOrd="0" presId="urn:microsoft.com/office/officeart/2008/layout/CircleAccentTimeline"/>
    <dgm:cxn modelId="{180599EF-ACB3-9745-9CCA-4160F5007850}" type="presParOf" srcId="{C5013C3F-E36F-485B-B408-C49372E2762D}" destId="{3CCAB27D-B4AD-4EF6-AACD-C5BD43B7F62F}" srcOrd="25" destOrd="0" presId="urn:microsoft.com/office/officeart/2008/layout/CircleAccentTimeline"/>
    <dgm:cxn modelId="{A9C75414-7356-8B44-A698-574F24B74833}" type="presParOf" srcId="{C5013C3F-E36F-485B-B408-C49372E2762D}" destId="{A86C2B15-ED7A-4C9A-BDD3-6E6FFD663E0B}" srcOrd="26" destOrd="0" presId="urn:microsoft.com/office/officeart/2008/layout/CircleAccentTimeline"/>
    <dgm:cxn modelId="{633E85B0-97E8-364C-8DB6-2C672F6824E2}" type="presParOf" srcId="{A86C2B15-ED7A-4C9A-BDD3-6E6FFD663E0B}" destId="{8053616E-7B8C-4F0A-B3C2-9B0E18BFEC66}" srcOrd="0" destOrd="0" presId="urn:microsoft.com/office/officeart/2008/layout/CircleAccentTimeline"/>
    <dgm:cxn modelId="{165FE0AC-DCB5-9F4F-87F6-01127F659B55}" type="presParOf" srcId="{A86C2B15-ED7A-4C9A-BDD3-6E6FFD663E0B}" destId="{3DA0C7FA-EDCE-40BE-997C-6A1DF376B6C8}" srcOrd="1" destOrd="0" presId="urn:microsoft.com/office/officeart/2008/layout/CircleAccentTimeline"/>
    <dgm:cxn modelId="{4B03E153-AA23-0440-BB7A-F50B63D5E6C5}" type="presParOf" srcId="{A86C2B15-ED7A-4C9A-BDD3-6E6FFD663E0B}" destId="{9BDF747B-C780-4741-8812-E9CA82E8895D}" srcOrd="2" destOrd="0" presId="urn:microsoft.com/office/officeart/2008/layout/CircleAccentTimeline"/>
    <dgm:cxn modelId="{746ED927-CE54-134A-8898-D59EAABE103B}" type="presParOf" srcId="{C5013C3F-E36F-485B-B408-C49372E2762D}" destId="{46188531-0243-4283-808B-44D7CFDAF8BA}" srcOrd="27" destOrd="0" presId="urn:microsoft.com/office/officeart/2008/layout/CircleAccentTimeline"/>
    <dgm:cxn modelId="{85227928-470B-9C41-9951-8D26815D312D}" type="presParOf" srcId="{C5013C3F-E36F-485B-B408-C49372E2762D}" destId="{5BC2A8F7-C7AB-4277-A8CA-C12A2D03C890}" srcOrd="28" destOrd="0" presId="urn:microsoft.com/office/officeart/2008/layout/CircleAccentTimeline"/>
    <dgm:cxn modelId="{A84EE6D2-7C23-D745-A9AB-5E2EC92E7A11}" type="presParOf" srcId="{C5013C3F-E36F-485B-B408-C49372E2762D}" destId="{208F19A0-C024-4DD4-BA17-1343E1F1101A}" srcOrd="29" destOrd="0" presId="urn:microsoft.com/office/officeart/2008/layout/CircleAccentTimeline"/>
    <dgm:cxn modelId="{168655FF-ECD0-9948-B818-0FEEDF31CE9C}" type="presParOf" srcId="{C5013C3F-E36F-485B-B408-C49372E2762D}" destId="{55A2CC0D-390B-494A-B7C0-F59900A1CC67}" srcOrd="30" destOrd="0" presId="urn:microsoft.com/office/officeart/2008/layout/CircleAccentTimeline"/>
    <dgm:cxn modelId="{2387E378-D354-0740-9833-7FAC189E992B}" type="presParOf" srcId="{55A2CC0D-390B-494A-B7C0-F59900A1CC67}" destId="{11E6DDAD-8A78-44B4-9DA4-6B883303DB9E}" srcOrd="0" destOrd="0" presId="urn:microsoft.com/office/officeart/2008/layout/CircleAccentTimeline"/>
    <dgm:cxn modelId="{3A3A36AC-4583-1D48-BCDD-738AC100D282}" type="presParOf" srcId="{55A2CC0D-390B-494A-B7C0-F59900A1CC67}" destId="{0A550551-B23E-4E86-BA1C-36D9ADC06F31}" srcOrd="1" destOrd="0" presId="urn:microsoft.com/office/officeart/2008/layout/CircleAccentTimeline"/>
    <dgm:cxn modelId="{77FCFD48-4B51-DC4F-BD3A-011CFF334684}" type="presParOf" srcId="{55A2CC0D-390B-494A-B7C0-F59900A1CC67}" destId="{1EE146DD-A6A1-4BD7-AF91-F5ACF18A3C48}" srcOrd="2" destOrd="0" presId="urn:microsoft.com/office/officeart/2008/layout/CircleAccentTimeline"/>
    <dgm:cxn modelId="{AD6589D2-37C3-2348-B136-D65432A43D4A}" type="presParOf" srcId="{C5013C3F-E36F-485B-B408-C49372E2762D}" destId="{EB62F21E-1DF2-4F4A-973E-3D311E7C8ECC}" srcOrd="31" destOrd="0" presId="urn:microsoft.com/office/officeart/2008/layout/CircleAccentTimeline"/>
    <dgm:cxn modelId="{3D0FF552-FCAF-A049-B3EF-08C06FC08FF3}" type="presParOf" srcId="{C5013C3F-E36F-485B-B408-C49372E2762D}" destId="{0034C9C6-5967-469B-B3F4-87695D78D0A0}" srcOrd="32" destOrd="0" presId="urn:microsoft.com/office/officeart/2008/layout/CircleAccentTimeline"/>
    <dgm:cxn modelId="{64603F21-D722-0A48-80A0-6D384F712AC2}" type="presParOf" srcId="{C5013C3F-E36F-485B-B408-C49372E2762D}" destId="{FF09A205-1A76-494D-9ECB-9729F9F4E45F}" srcOrd="33" destOrd="0" presId="urn:microsoft.com/office/officeart/2008/layout/CircleAccentTimeline"/>
    <dgm:cxn modelId="{9CEBA70D-0FED-0844-8CDC-7667A2B131B9}" type="presParOf" srcId="{FF09A205-1A76-494D-9ECB-9729F9F4E45F}" destId="{44ADB09C-B93D-464C-A35F-7ACFC841BCD2}" srcOrd="0" destOrd="0" presId="urn:microsoft.com/office/officeart/2008/layout/CircleAccentTimeline"/>
    <dgm:cxn modelId="{31ACD4C0-23DB-B145-B94B-B7A749175D85}" type="presParOf" srcId="{FF09A205-1A76-494D-9ECB-9729F9F4E45F}" destId="{806CCD1D-5FD4-4ED1-ADF7-306D6D19E42C}" srcOrd="1" destOrd="0" presId="urn:microsoft.com/office/officeart/2008/layout/CircleAccentTimeline"/>
    <dgm:cxn modelId="{D7568332-509B-694D-BE55-9630D5D31257}" type="presParOf" srcId="{FF09A205-1A76-494D-9ECB-9729F9F4E45F}" destId="{84D6C3F7-7400-4BF7-B06B-236078BF4438}" srcOrd="2" destOrd="0" presId="urn:microsoft.com/office/officeart/2008/layout/CircleAccentTimeline"/>
    <dgm:cxn modelId="{538EEFE5-0A57-F341-A917-081F11BA0E93}" type="presParOf" srcId="{C5013C3F-E36F-485B-B408-C49372E2762D}" destId="{EF1F199E-ED1B-45FC-B277-2FF685831C61}" srcOrd="34" destOrd="0" presId="urn:microsoft.com/office/officeart/2008/layout/CircleAccentTimeline"/>
    <dgm:cxn modelId="{E4C24B1B-4809-AE4E-8063-A83815CDE7B5}" type="presParOf" srcId="{C5013C3F-E36F-485B-B408-C49372E2762D}" destId="{4F068806-5B7D-404D-AE5C-3C677F1C79EE}" srcOrd="35" destOrd="0" presId="urn:microsoft.com/office/officeart/2008/layout/CircleAccentTimeline"/>
    <dgm:cxn modelId="{9780529B-0B02-0044-AF1E-298510D0B5AB}" type="presParOf" srcId="{C5013C3F-E36F-485B-B408-C49372E2762D}" destId="{600B7DEE-D49D-4EDE-8BCB-E3B575C2D400}" srcOrd="36" destOrd="0" presId="urn:microsoft.com/office/officeart/2008/layout/CircleAccentTimeline"/>
    <dgm:cxn modelId="{E69F35F5-C8F6-ED48-AC5C-01506AB856C5}" type="presParOf" srcId="{C5013C3F-E36F-485B-B408-C49372E2762D}" destId="{647C29EF-ED4F-418B-B9A0-8B6F5C0A2EF3}" srcOrd="37" destOrd="0" presId="urn:microsoft.com/office/officeart/2008/layout/CircleAccentTimeline"/>
    <dgm:cxn modelId="{CB5C0750-0267-6D41-AF12-277B6F0CDC23}" type="presParOf" srcId="{647C29EF-ED4F-418B-B9A0-8B6F5C0A2EF3}" destId="{70A99B95-ADCE-4F19-8163-0BFCF529C413}" srcOrd="0" destOrd="0" presId="urn:microsoft.com/office/officeart/2008/layout/CircleAccentTimeline"/>
    <dgm:cxn modelId="{EE6A2F28-F68C-5A4F-8453-7B130AFAA1EB}" type="presParOf" srcId="{647C29EF-ED4F-418B-B9A0-8B6F5C0A2EF3}" destId="{B22B6161-6287-4FD0-960E-9E0E0B7B1F93}" srcOrd="1" destOrd="0" presId="urn:microsoft.com/office/officeart/2008/layout/CircleAccentTimeline"/>
    <dgm:cxn modelId="{27A1DD8A-0E80-8B46-99AD-C0D73260AA6A}" type="presParOf" srcId="{647C29EF-ED4F-418B-B9A0-8B6F5C0A2EF3}" destId="{9B62FC7D-E42B-455F-BF5E-AC507747682D}" srcOrd="2" destOrd="0" presId="urn:microsoft.com/office/officeart/2008/layout/CircleAccentTimeline"/>
    <dgm:cxn modelId="{126E7C32-FEA4-364E-ACED-57F55E94C14C}" type="presParOf" srcId="{C5013C3F-E36F-485B-B408-C49372E2762D}" destId="{2270777F-6E22-44C8-87EC-9A59CB755983}" srcOrd="38" destOrd="0" presId="urn:microsoft.com/office/officeart/2008/layout/CircleAccentTimeline"/>
    <dgm:cxn modelId="{9D87E72D-A45E-C140-AE33-373CB2EBAADF}" type="presParOf" srcId="{C5013C3F-E36F-485B-B408-C49372E2762D}" destId="{A95B4FAF-68D7-4252-B8DD-F888091A6865}" srcOrd="39" destOrd="0" presId="urn:microsoft.com/office/officeart/2008/layout/CircleAccentTimeline"/>
    <dgm:cxn modelId="{3F064AF1-7801-7C45-8188-C090A5BDD036}" type="presParOf" srcId="{C5013C3F-E36F-485B-B408-C49372E2762D}" destId="{D1EB4558-D0A4-4F91-9B8B-D8D9BC3213BF}" srcOrd="40" destOrd="0" presId="urn:microsoft.com/office/officeart/2008/layout/CircleAccentTimeline"/>
    <dgm:cxn modelId="{FFDEF63B-4393-AC41-B525-22B157BE56BF}" type="presParOf" srcId="{C5013C3F-E36F-485B-B408-C49372E2762D}" destId="{A598A4C6-B8CC-4095-A96F-C8943E2CD3B4}" srcOrd="41" destOrd="0" presId="urn:microsoft.com/office/officeart/2008/layout/CircleAccentTimeline"/>
    <dgm:cxn modelId="{2C182497-BC6E-4042-9D8A-D69DF7CF1726}" type="presParOf" srcId="{A598A4C6-B8CC-4095-A96F-C8943E2CD3B4}" destId="{50A94E0D-CD8E-482B-A528-52115F552E79}" srcOrd="0" destOrd="0" presId="urn:microsoft.com/office/officeart/2008/layout/CircleAccentTimeline"/>
    <dgm:cxn modelId="{D23BF2D2-35C4-5642-8550-5EF02741EEF1}" type="presParOf" srcId="{A598A4C6-B8CC-4095-A96F-C8943E2CD3B4}" destId="{40E65768-43AA-467B-8D51-1D02E0D9AB7F}" srcOrd="1" destOrd="0" presId="urn:microsoft.com/office/officeart/2008/layout/CircleAccentTimeline"/>
    <dgm:cxn modelId="{34B882C8-4BC4-8E42-85BD-B8F881091DE6}" type="presParOf" srcId="{A598A4C6-B8CC-4095-A96F-C8943E2CD3B4}" destId="{71D2CE8E-045A-42B9-8FCD-7C8AB71CA3C9}" srcOrd="2" destOrd="0" presId="urn:microsoft.com/office/officeart/2008/layout/CircleAccentTimeline"/>
    <dgm:cxn modelId="{2F359C64-EFCF-8446-9862-22D313C2134D}" type="presParOf" srcId="{C5013C3F-E36F-485B-B408-C49372E2762D}" destId="{C0EEE1F9-72A1-4B19-BFE3-8D8FF1FB70DB}" srcOrd="42" destOrd="0" presId="urn:microsoft.com/office/officeart/2008/layout/CircleAccentTimeline"/>
    <dgm:cxn modelId="{EC4C633B-5BB5-544A-A68E-01BD0E9270EE}" type="presParOf" srcId="{C5013C3F-E36F-485B-B408-C49372E2762D}" destId="{5274AE26-34CE-4713-A5F1-F5FBC021590A}" srcOrd="4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56F4A-6D7D-4BF9-BE18-FE8512D68430}">
      <dsp:nvSpPr>
        <dsp:cNvPr id="0" name=""/>
        <dsp:cNvSpPr/>
      </dsp:nvSpPr>
      <dsp:spPr>
        <a:xfrm>
          <a:off x="3382" y="2665129"/>
          <a:ext cx="999812" cy="999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A3C71-00E8-4831-ADD2-B7CF537B47F5}">
      <dsp:nvSpPr>
        <dsp:cNvPr id="0" name=""/>
        <dsp:cNvSpPr/>
      </dsp:nvSpPr>
      <dsp:spPr>
        <a:xfrm rot="17700000">
          <a:off x="355670" y="1850078"/>
          <a:ext cx="1242878" cy="59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Pre-Implementation</a:t>
          </a:r>
        </a:p>
      </dsp:txBody>
      <dsp:txXfrm>
        <a:off x="355670" y="1850078"/>
        <a:ext cx="1242878" cy="598971"/>
      </dsp:txXfrm>
    </dsp:sp>
    <dsp:sp modelId="{415AEAF5-0304-4875-9034-767DF1DF5C40}">
      <dsp:nvSpPr>
        <dsp:cNvPr id="0" name=""/>
        <dsp:cNvSpPr/>
      </dsp:nvSpPr>
      <dsp:spPr>
        <a:xfrm>
          <a:off x="1078504" y="2905553"/>
          <a:ext cx="518966" cy="5189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618ED-7FC3-42B9-A242-ED4B0F74DDF7}">
      <dsp:nvSpPr>
        <dsp:cNvPr id="0" name=""/>
        <dsp:cNvSpPr/>
      </dsp:nvSpPr>
      <dsp:spPr>
        <a:xfrm rot="17700000">
          <a:off x="463859"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Site assessment</a:t>
          </a:r>
        </a:p>
      </dsp:txBody>
      <dsp:txXfrm>
        <a:off x="463859" y="3627871"/>
        <a:ext cx="1075148" cy="518396"/>
      </dsp:txXfrm>
    </dsp:sp>
    <dsp:sp modelId="{69928F15-901A-4554-AC65-86E8229209CA}">
      <dsp:nvSpPr>
        <dsp:cNvPr id="0" name=""/>
        <dsp:cNvSpPr/>
      </dsp:nvSpPr>
      <dsp:spPr>
        <a:xfrm rot="17700000">
          <a:off x="1136966"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 modelId="{E8D28EC6-A984-4235-80F9-CB69FC6D5CA3}">
      <dsp:nvSpPr>
        <dsp:cNvPr id="0" name=""/>
        <dsp:cNvSpPr/>
      </dsp:nvSpPr>
      <dsp:spPr>
        <a:xfrm>
          <a:off x="1672699" y="2905553"/>
          <a:ext cx="518966" cy="518966"/>
        </a:xfrm>
        <a:prstGeom prst="ellipse">
          <a:avLst/>
        </a:prstGeom>
        <a:solidFill>
          <a:schemeClr val="accent2">
            <a:hueOff val="2317541"/>
            <a:satOff val="-522"/>
            <a:lumOff val="3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E14DE-7332-47BE-8BD9-AAF2D836AA1E}">
      <dsp:nvSpPr>
        <dsp:cNvPr id="0" name=""/>
        <dsp:cNvSpPr/>
      </dsp:nvSpPr>
      <dsp:spPr>
        <a:xfrm rot="17700000">
          <a:off x="1058055"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a:t>Build </a:t>
          </a:r>
          <a:r>
            <a:rPr lang="en-US" sz="1200" kern="1200" dirty="0"/>
            <a:t>stakeholder engagement</a:t>
          </a:r>
        </a:p>
      </dsp:txBody>
      <dsp:txXfrm>
        <a:off x="1058055" y="3627871"/>
        <a:ext cx="1075148" cy="518396"/>
      </dsp:txXfrm>
    </dsp:sp>
    <dsp:sp modelId="{A7DDA006-FA2C-400D-BC8B-CCE6D07B2A43}">
      <dsp:nvSpPr>
        <dsp:cNvPr id="0" name=""/>
        <dsp:cNvSpPr/>
      </dsp:nvSpPr>
      <dsp:spPr>
        <a:xfrm rot="17700000">
          <a:off x="1731162"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 modelId="{CA04235A-6A17-4E3F-BF80-EFC1439455DB}">
      <dsp:nvSpPr>
        <dsp:cNvPr id="0" name=""/>
        <dsp:cNvSpPr/>
      </dsp:nvSpPr>
      <dsp:spPr>
        <a:xfrm>
          <a:off x="2266975" y="2665129"/>
          <a:ext cx="999812" cy="999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2E2B2-D607-4256-8F78-1B837540D808}">
      <dsp:nvSpPr>
        <dsp:cNvPr id="0" name=""/>
        <dsp:cNvSpPr/>
      </dsp:nvSpPr>
      <dsp:spPr>
        <a:xfrm rot="17700000">
          <a:off x="2619264" y="1850078"/>
          <a:ext cx="1242878" cy="59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Site Visit</a:t>
          </a:r>
        </a:p>
      </dsp:txBody>
      <dsp:txXfrm>
        <a:off x="2619264" y="1850078"/>
        <a:ext cx="1242878" cy="598971"/>
      </dsp:txXfrm>
    </dsp:sp>
    <dsp:sp modelId="{9D7568AB-20A1-4393-A3C2-45FAF284D97B}">
      <dsp:nvSpPr>
        <dsp:cNvPr id="0" name=""/>
        <dsp:cNvSpPr/>
      </dsp:nvSpPr>
      <dsp:spPr>
        <a:xfrm>
          <a:off x="3342097" y="2905553"/>
          <a:ext cx="518966" cy="518966"/>
        </a:xfrm>
        <a:prstGeom prst="ellipse">
          <a:avLst/>
        </a:prstGeom>
        <a:solidFill>
          <a:schemeClr val="accent2">
            <a:hueOff val="4635082"/>
            <a:satOff val="-1043"/>
            <a:lumOff val="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55427-A1A2-4A51-90EB-2AE90F15B3E5}">
      <dsp:nvSpPr>
        <dsp:cNvPr id="0" name=""/>
        <dsp:cNvSpPr/>
      </dsp:nvSpPr>
      <dsp:spPr>
        <a:xfrm rot="17700000">
          <a:off x="2727453"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Create implementation plan</a:t>
          </a:r>
        </a:p>
      </dsp:txBody>
      <dsp:txXfrm>
        <a:off x="2727453" y="3627871"/>
        <a:ext cx="1075148" cy="518396"/>
      </dsp:txXfrm>
    </dsp:sp>
    <dsp:sp modelId="{533987AC-56BD-4580-9566-A3D249FB12BD}">
      <dsp:nvSpPr>
        <dsp:cNvPr id="0" name=""/>
        <dsp:cNvSpPr/>
      </dsp:nvSpPr>
      <dsp:spPr>
        <a:xfrm rot="17700000">
          <a:off x="3400559"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 modelId="{2A590574-C4C2-4714-AD2C-FA7D670F3B75}">
      <dsp:nvSpPr>
        <dsp:cNvPr id="0" name=""/>
        <dsp:cNvSpPr/>
      </dsp:nvSpPr>
      <dsp:spPr>
        <a:xfrm>
          <a:off x="3936293" y="2905553"/>
          <a:ext cx="518966" cy="518966"/>
        </a:xfrm>
        <a:prstGeom prst="ellipse">
          <a:avLst/>
        </a:prstGeom>
        <a:solidFill>
          <a:schemeClr val="accent2">
            <a:hueOff val="6952623"/>
            <a:satOff val="-1565"/>
            <a:lumOff val="1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F7301-B3D7-4B34-942D-0840E2BE07AC}">
      <dsp:nvSpPr>
        <dsp:cNvPr id="0" name=""/>
        <dsp:cNvSpPr/>
      </dsp:nvSpPr>
      <dsp:spPr>
        <a:xfrm rot="17700000">
          <a:off x="3321648"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Training &amp; education</a:t>
          </a:r>
        </a:p>
      </dsp:txBody>
      <dsp:txXfrm>
        <a:off x="3321648" y="3627871"/>
        <a:ext cx="1075148" cy="518396"/>
      </dsp:txXfrm>
    </dsp:sp>
    <dsp:sp modelId="{8C01122F-D82B-42CC-B6D6-C5E8AD7FBD2A}">
      <dsp:nvSpPr>
        <dsp:cNvPr id="0" name=""/>
        <dsp:cNvSpPr/>
      </dsp:nvSpPr>
      <dsp:spPr>
        <a:xfrm rot="17700000">
          <a:off x="3994755"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 modelId="{0CFB72A5-23B3-458C-9B31-29616972664D}">
      <dsp:nvSpPr>
        <dsp:cNvPr id="0" name=""/>
        <dsp:cNvSpPr/>
      </dsp:nvSpPr>
      <dsp:spPr>
        <a:xfrm>
          <a:off x="4530568" y="2665129"/>
          <a:ext cx="999812" cy="999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C0CBF-AE8C-44DD-B888-97E0C6B904E9}">
      <dsp:nvSpPr>
        <dsp:cNvPr id="0" name=""/>
        <dsp:cNvSpPr/>
      </dsp:nvSpPr>
      <dsp:spPr>
        <a:xfrm rot="17700000">
          <a:off x="4882857" y="1850078"/>
          <a:ext cx="1242878" cy="59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Implementation</a:t>
          </a:r>
        </a:p>
      </dsp:txBody>
      <dsp:txXfrm>
        <a:off x="4882857" y="1850078"/>
        <a:ext cx="1242878" cy="598971"/>
      </dsp:txXfrm>
    </dsp:sp>
    <dsp:sp modelId="{8053616E-7B8C-4F0A-B3C2-9B0E18BFEC66}">
      <dsp:nvSpPr>
        <dsp:cNvPr id="0" name=""/>
        <dsp:cNvSpPr/>
      </dsp:nvSpPr>
      <dsp:spPr>
        <a:xfrm>
          <a:off x="5605690" y="2905553"/>
          <a:ext cx="518966" cy="518966"/>
        </a:xfrm>
        <a:prstGeom prst="ellipse">
          <a:avLst/>
        </a:prstGeom>
        <a:solidFill>
          <a:schemeClr val="accent2">
            <a:hueOff val="9270164"/>
            <a:satOff val="-2087"/>
            <a:lumOff val="13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A0C7FA-EDCE-40BE-997C-6A1DF376B6C8}">
      <dsp:nvSpPr>
        <dsp:cNvPr id="0" name=""/>
        <dsp:cNvSpPr/>
      </dsp:nvSpPr>
      <dsp:spPr>
        <a:xfrm rot="17700000">
          <a:off x="4991046"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Ongoing support from facilitator</a:t>
          </a:r>
        </a:p>
      </dsp:txBody>
      <dsp:txXfrm>
        <a:off x="4991046" y="3627871"/>
        <a:ext cx="1075148" cy="518396"/>
      </dsp:txXfrm>
    </dsp:sp>
    <dsp:sp modelId="{9BDF747B-C780-4741-8812-E9CA82E8895D}">
      <dsp:nvSpPr>
        <dsp:cNvPr id="0" name=""/>
        <dsp:cNvSpPr/>
      </dsp:nvSpPr>
      <dsp:spPr>
        <a:xfrm rot="17700000">
          <a:off x="5664153"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 modelId="{11E6DDAD-8A78-44B4-9DA4-6B883303DB9E}">
      <dsp:nvSpPr>
        <dsp:cNvPr id="0" name=""/>
        <dsp:cNvSpPr/>
      </dsp:nvSpPr>
      <dsp:spPr>
        <a:xfrm>
          <a:off x="6199886" y="2905553"/>
          <a:ext cx="518966" cy="518966"/>
        </a:xfrm>
        <a:prstGeom prst="ellipse">
          <a:avLst/>
        </a:prstGeom>
        <a:solidFill>
          <a:schemeClr val="accent2">
            <a:hueOff val="11587704"/>
            <a:satOff val="-2609"/>
            <a:lumOff val="16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50551-B23E-4E86-BA1C-36D9ADC06F31}">
      <dsp:nvSpPr>
        <dsp:cNvPr id="0" name=""/>
        <dsp:cNvSpPr/>
      </dsp:nvSpPr>
      <dsp:spPr>
        <a:xfrm rot="17700000">
          <a:off x="5585242"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Monitoring &amp; improving</a:t>
          </a:r>
        </a:p>
      </dsp:txBody>
      <dsp:txXfrm>
        <a:off x="5585242" y="3627871"/>
        <a:ext cx="1075148" cy="518396"/>
      </dsp:txXfrm>
    </dsp:sp>
    <dsp:sp modelId="{1EE146DD-A6A1-4BD7-AF91-F5ACF18A3C48}">
      <dsp:nvSpPr>
        <dsp:cNvPr id="0" name=""/>
        <dsp:cNvSpPr/>
      </dsp:nvSpPr>
      <dsp:spPr>
        <a:xfrm rot="17700000">
          <a:off x="6258348"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 modelId="{44ADB09C-B93D-464C-A35F-7ACFC841BCD2}">
      <dsp:nvSpPr>
        <dsp:cNvPr id="0" name=""/>
        <dsp:cNvSpPr/>
      </dsp:nvSpPr>
      <dsp:spPr>
        <a:xfrm>
          <a:off x="6794161" y="2665129"/>
          <a:ext cx="999812" cy="999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CCD1D-5FD4-4ED1-ADF7-306D6D19E42C}">
      <dsp:nvSpPr>
        <dsp:cNvPr id="0" name=""/>
        <dsp:cNvSpPr/>
      </dsp:nvSpPr>
      <dsp:spPr>
        <a:xfrm rot="17700000">
          <a:off x="7146450" y="1850078"/>
          <a:ext cx="1242878" cy="59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Sustainability</a:t>
          </a:r>
        </a:p>
      </dsp:txBody>
      <dsp:txXfrm>
        <a:off x="7146450" y="1850078"/>
        <a:ext cx="1242878" cy="598971"/>
      </dsp:txXfrm>
    </dsp:sp>
    <dsp:sp modelId="{70A99B95-ADCE-4F19-8163-0BFCF529C413}">
      <dsp:nvSpPr>
        <dsp:cNvPr id="0" name=""/>
        <dsp:cNvSpPr/>
      </dsp:nvSpPr>
      <dsp:spPr>
        <a:xfrm>
          <a:off x="7869284" y="2905553"/>
          <a:ext cx="518966" cy="518966"/>
        </a:xfrm>
        <a:prstGeom prst="ellipse">
          <a:avLst/>
        </a:prstGeom>
        <a:solidFill>
          <a:schemeClr val="accent2">
            <a:hueOff val="13905245"/>
            <a:satOff val="-3130"/>
            <a:lumOff val="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B6161-6287-4FD0-960E-9E0E0B7B1F93}">
      <dsp:nvSpPr>
        <dsp:cNvPr id="0" name=""/>
        <dsp:cNvSpPr/>
      </dsp:nvSpPr>
      <dsp:spPr>
        <a:xfrm rot="17700000">
          <a:off x="7254639"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Assess strategies &amp; tools and refine plan</a:t>
          </a:r>
        </a:p>
      </dsp:txBody>
      <dsp:txXfrm>
        <a:off x="7254639" y="3627871"/>
        <a:ext cx="1075148" cy="518396"/>
      </dsp:txXfrm>
    </dsp:sp>
    <dsp:sp modelId="{9B62FC7D-E42B-455F-BF5E-AC507747682D}">
      <dsp:nvSpPr>
        <dsp:cNvPr id="0" name=""/>
        <dsp:cNvSpPr/>
      </dsp:nvSpPr>
      <dsp:spPr>
        <a:xfrm rot="17700000">
          <a:off x="7927746"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 modelId="{50A94E0D-CD8E-482B-A528-52115F552E79}">
      <dsp:nvSpPr>
        <dsp:cNvPr id="0" name=""/>
        <dsp:cNvSpPr/>
      </dsp:nvSpPr>
      <dsp:spPr>
        <a:xfrm>
          <a:off x="8463479" y="2905553"/>
          <a:ext cx="518966" cy="518966"/>
        </a:xfrm>
        <a:prstGeom prst="ellipse">
          <a:avLst/>
        </a:prstGeom>
        <a:solidFill>
          <a:schemeClr val="accent2">
            <a:hueOff val="16222786"/>
            <a:satOff val="-3652"/>
            <a:lumOff val="2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65768-43AA-467B-8D51-1D02E0D9AB7F}">
      <dsp:nvSpPr>
        <dsp:cNvPr id="0" name=""/>
        <dsp:cNvSpPr/>
      </dsp:nvSpPr>
      <dsp:spPr>
        <a:xfrm rot="17700000">
          <a:off x="7848835" y="3627871"/>
          <a:ext cx="1075148" cy="5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Integrate new strategies to maintain</a:t>
          </a:r>
        </a:p>
      </dsp:txBody>
      <dsp:txXfrm>
        <a:off x="7848835" y="3627871"/>
        <a:ext cx="1075148" cy="518396"/>
      </dsp:txXfrm>
    </dsp:sp>
    <dsp:sp modelId="{71D2CE8E-045A-42B9-8FCD-7C8AB71CA3C9}">
      <dsp:nvSpPr>
        <dsp:cNvPr id="0" name=""/>
        <dsp:cNvSpPr/>
      </dsp:nvSpPr>
      <dsp:spPr>
        <a:xfrm rot="17700000">
          <a:off x="8521941" y="2183804"/>
          <a:ext cx="1075148" cy="51839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8D3CD19-8B5D-4BCF-A44C-26A5C001E019}" type="datetimeFigureOut">
              <a:rPr lang="en-US"/>
              <a:pPr>
                <a:defRPr/>
              </a:pPr>
              <a:t>9/7/2017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F41C9C-81AC-48B0-9E55-6FF9AAA7F0CD}" type="slidenum">
              <a:rPr lang="en-US"/>
              <a:pPr>
                <a:defRPr/>
              </a:pPr>
              <a:t>‹#›</a:t>
            </a:fld>
            <a:endParaRPr lang="en-US"/>
          </a:p>
        </p:txBody>
      </p:sp>
    </p:spTree>
    <p:extLst>
      <p:ext uri="{BB962C8B-B14F-4D97-AF65-F5344CB8AC3E}">
        <p14:creationId xmlns:p14="http://schemas.microsoft.com/office/powerpoint/2010/main" val="2867550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DC3C9A-516B-4D5F-867F-80E377EC6DA3}" type="datetimeFigureOut">
              <a:rPr lang="en-US"/>
              <a:pPr>
                <a:defRPr/>
              </a:pPr>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891992B-A607-43DF-9E43-CCBFD2CD9782}" type="slidenum">
              <a:rPr lang="en-US"/>
              <a:pPr>
                <a:defRPr/>
              </a:pPr>
              <a:t>‹#›</a:t>
            </a:fld>
            <a:endParaRPr lang="en-US"/>
          </a:p>
        </p:txBody>
      </p:sp>
    </p:spTree>
    <p:extLst>
      <p:ext uri="{BB962C8B-B14F-4D97-AF65-F5344CB8AC3E}">
        <p14:creationId xmlns:p14="http://schemas.microsoft.com/office/powerpoint/2010/main" val="39966107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0</a:t>
            </a:fld>
            <a:endParaRPr lang="en-US"/>
          </a:p>
        </p:txBody>
      </p:sp>
    </p:spTree>
    <p:extLst>
      <p:ext uri="{BB962C8B-B14F-4D97-AF65-F5344CB8AC3E}">
        <p14:creationId xmlns:p14="http://schemas.microsoft.com/office/powerpoint/2010/main" val="389688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19</a:t>
            </a:fld>
            <a:endParaRPr lang="en-US"/>
          </a:p>
        </p:txBody>
      </p:sp>
    </p:spTree>
    <p:extLst>
      <p:ext uri="{BB962C8B-B14F-4D97-AF65-F5344CB8AC3E}">
        <p14:creationId xmlns:p14="http://schemas.microsoft.com/office/powerpoint/2010/main" val="369975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20</a:t>
            </a:fld>
            <a:endParaRPr lang="en-US"/>
          </a:p>
        </p:txBody>
      </p:sp>
    </p:spTree>
    <p:extLst>
      <p:ext uri="{BB962C8B-B14F-4D97-AF65-F5344CB8AC3E}">
        <p14:creationId xmlns:p14="http://schemas.microsoft.com/office/powerpoint/2010/main" val="328802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21</a:t>
            </a:fld>
            <a:endParaRPr lang="en-US"/>
          </a:p>
        </p:txBody>
      </p:sp>
    </p:spTree>
    <p:extLst>
      <p:ext uri="{BB962C8B-B14F-4D97-AF65-F5344CB8AC3E}">
        <p14:creationId xmlns:p14="http://schemas.microsoft.com/office/powerpoint/2010/main" val="75266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22</a:t>
            </a:fld>
            <a:endParaRPr lang="en-US"/>
          </a:p>
        </p:txBody>
      </p:sp>
    </p:spTree>
    <p:extLst>
      <p:ext uri="{BB962C8B-B14F-4D97-AF65-F5344CB8AC3E}">
        <p14:creationId xmlns:p14="http://schemas.microsoft.com/office/powerpoint/2010/main" val="281605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23</a:t>
            </a:fld>
            <a:endParaRPr lang="en-US"/>
          </a:p>
        </p:txBody>
      </p:sp>
    </p:spTree>
    <p:extLst>
      <p:ext uri="{BB962C8B-B14F-4D97-AF65-F5344CB8AC3E}">
        <p14:creationId xmlns:p14="http://schemas.microsoft.com/office/powerpoint/2010/main" val="328923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24</a:t>
            </a:fld>
            <a:endParaRPr lang="en-US"/>
          </a:p>
        </p:txBody>
      </p:sp>
    </p:spTree>
    <p:extLst>
      <p:ext uri="{BB962C8B-B14F-4D97-AF65-F5344CB8AC3E}">
        <p14:creationId xmlns:p14="http://schemas.microsoft.com/office/powerpoint/2010/main" val="84869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26</a:t>
            </a:fld>
            <a:endParaRPr lang="en-US"/>
          </a:p>
        </p:txBody>
      </p:sp>
    </p:spTree>
    <p:extLst>
      <p:ext uri="{BB962C8B-B14F-4D97-AF65-F5344CB8AC3E}">
        <p14:creationId xmlns:p14="http://schemas.microsoft.com/office/powerpoint/2010/main" val="173248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28</a:t>
            </a:fld>
            <a:endParaRPr lang="en-US"/>
          </a:p>
        </p:txBody>
      </p:sp>
    </p:spTree>
    <p:extLst>
      <p:ext uri="{BB962C8B-B14F-4D97-AF65-F5344CB8AC3E}">
        <p14:creationId xmlns:p14="http://schemas.microsoft.com/office/powerpoint/2010/main" val="1158283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30</a:t>
            </a:fld>
            <a:endParaRPr lang="en-US"/>
          </a:p>
        </p:txBody>
      </p:sp>
    </p:spTree>
    <p:extLst>
      <p:ext uri="{BB962C8B-B14F-4D97-AF65-F5344CB8AC3E}">
        <p14:creationId xmlns:p14="http://schemas.microsoft.com/office/powerpoint/2010/main" val="338569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31</a:t>
            </a:fld>
            <a:endParaRPr lang="en-US"/>
          </a:p>
        </p:txBody>
      </p:sp>
    </p:spTree>
    <p:extLst>
      <p:ext uri="{BB962C8B-B14F-4D97-AF65-F5344CB8AC3E}">
        <p14:creationId xmlns:p14="http://schemas.microsoft.com/office/powerpoint/2010/main" val="130742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a:t>
            </a:fld>
            <a:endParaRPr lang="en-US"/>
          </a:p>
        </p:txBody>
      </p:sp>
    </p:spTree>
    <p:extLst>
      <p:ext uri="{BB962C8B-B14F-4D97-AF65-F5344CB8AC3E}">
        <p14:creationId xmlns:p14="http://schemas.microsoft.com/office/powerpoint/2010/main" val="300945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33</a:t>
            </a:fld>
            <a:endParaRPr lang="en-US"/>
          </a:p>
        </p:txBody>
      </p:sp>
    </p:spTree>
    <p:extLst>
      <p:ext uri="{BB962C8B-B14F-4D97-AF65-F5344CB8AC3E}">
        <p14:creationId xmlns:p14="http://schemas.microsoft.com/office/powerpoint/2010/main" val="3535659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35</a:t>
            </a:fld>
            <a:endParaRPr lang="en-US"/>
          </a:p>
        </p:txBody>
      </p:sp>
    </p:spTree>
    <p:extLst>
      <p:ext uri="{BB962C8B-B14F-4D97-AF65-F5344CB8AC3E}">
        <p14:creationId xmlns:p14="http://schemas.microsoft.com/office/powerpoint/2010/main" val="312075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36</a:t>
            </a:fld>
            <a:endParaRPr lang="en-US"/>
          </a:p>
        </p:txBody>
      </p:sp>
    </p:spTree>
    <p:extLst>
      <p:ext uri="{BB962C8B-B14F-4D97-AF65-F5344CB8AC3E}">
        <p14:creationId xmlns:p14="http://schemas.microsoft.com/office/powerpoint/2010/main" val="2887694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40</a:t>
            </a:fld>
            <a:endParaRPr lang="en-US"/>
          </a:p>
        </p:txBody>
      </p:sp>
    </p:spTree>
    <p:extLst>
      <p:ext uri="{BB962C8B-B14F-4D97-AF65-F5344CB8AC3E}">
        <p14:creationId xmlns:p14="http://schemas.microsoft.com/office/powerpoint/2010/main" val="3004831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41</a:t>
            </a:fld>
            <a:endParaRPr lang="en-US"/>
          </a:p>
        </p:txBody>
      </p:sp>
    </p:spTree>
    <p:extLst>
      <p:ext uri="{BB962C8B-B14F-4D97-AF65-F5344CB8AC3E}">
        <p14:creationId xmlns:p14="http://schemas.microsoft.com/office/powerpoint/2010/main" val="2482764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44</a:t>
            </a:fld>
            <a:endParaRPr lang="en-US"/>
          </a:p>
        </p:txBody>
      </p:sp>
    </p:spTree>
    <p:extLst>
      <p:ext uri="{BB962C8B-B14F-4D97-AF65-F5344CB8AC3E}">
        <p14:creationId xmlns:p14="http://schemas.microsoft.com/office/powerpoint/2010/main" val="411412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a:t>
            </a:fld>
            <a:endParaRPr lang="en-US"/>
          </a:p>
        </p:txBody>
      </p:sp>
    </p:spTree>
    <p:extLst>
      <p:ext uri="{BB962C8B-B14F-4D97-AF65-F5344CB8AC3E}">
        <p14:creationId xmlns:p14="http://schemas.microsoft.com/office/powerpoint/2010/main" val="203820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7</a:t>
            </a:fld>
            <a:endParaRPr lang="en-US"/>
          </a:p>
        </p:txBody>
      </p:sp>
    </p:spTree>
    <p:extLst>
      <p:ext uri="{BB962C8B-B14F-4D97-AF65-F5344CB8AC3E}">
        <p14:creationId xmlns:p14="http://schemas.microsoft.com/office/powerpoint/2010/main" val="156390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8</a:t>
            </a:fld>
            <a:endParaRPr lang="en-US"/>
          </a:p>
        </p:txBody>
      </p:sp>
    </p:spTree>
    <p:extLst>
      <p:ext uri="{BB962C8B-B14F-4D97-AF65-F5344CB8AC3E}">
        <p14:creationId xmlns:p14="http://schemas.microsoft.com/office/powerpoint/2010/main" val="281661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10</a:t>
            </a:fld>
            <a:endParaRPr lang="en-US"/>
          </a:p>
        </p:txBody>
      </p:sp>
    </p:spTree>
    <p:extLst>
      <p:ext uri="{BB962C8B-B14F-4D97-AF65-F5344CB8AC3E}">
        <p14:creationId xmlns:p14="http://schemas.microsoft.com/office/powerpoint/2010/main" val="165317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11</a:t>
            </a:fld>
            <a:endParaRPr lang="en-US"/>
          </a:p>
        </p:txBody>
      </p:sp>
    </p:spTree>
    <p:extLst>
      <p:ext uri="{BB962C8B-B14F-4D97-AF65-F5344CB8AC3E}">
        <p14:creationId xmlns:p14="http://schemas.microsoft.com/office/powerpoint/2010/main" val="72032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13</a:t>
            </a:fld>
            <a:endParaRPr lang="en-US"/>
          </a:p>
        </p:txBody>
      </p:sp>
    </p:spTree>
    <p:extLst>
      <p:ext uri="{BB962C8B-B14F-4D97-AF65-F5344CB8AC3E}">
        <p14:creationId xmlns:p14="http://schemas.microsoft.com/office/powerpoint/2010/main" val="113543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15</a:t>
            </a:fld>
            <a:endParaRPr lang="en-US"/>
          </a:p>
        </p:txBody>
      </p:sp>
    </p:spTree>
    <p:extLst>
      <p:ext uri="{BB962C8B-B14F-4D97-AF65-F5344CB8AC3E}">
        <p14:creationId xmlns:p14="http://schemas.microsoft.com/office/powerpoint/2010/main" val="322044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90C895C-648C-4CC4-B97E-715852255F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a:xfrm>
            <a:off x="457200" y="1935650"/>
            <a:ext cx="82296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E511308B-ABD8-4D40-A8D5-E6D0DF657E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4FB2A58-08ED-462D-9A1A-397F75AF7B5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10"/>
          </p:nvPr>
        </p:nvSpPr>
        <p:spPr/>
        <p:txBody>
          <a:bodyPr/>
          <a:lstStyle>
            <a:lvl1pPr>
              <a:defRPr/>
            </a:lvl1pPr>
          </a:lstStyle>
          <a:p>
            <a:pPr>
              <a:defRPr/>
            </a:pPr>
            <a:fld id="{07618536-31CD-4F46-A830-8B79387281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2910D807-3C6D-4924-B488-146D38718AA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EB90F6A-6885-40E8-A4A8-80577CF104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7CE8C1DB-8A68-430E-A981-B3212B28A1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50C5D961-4FE0-4488-A0F3-CF55CD76FDE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3" descr="Slide background with light blue circle-star pattern block behind title. Bottom left reads &quot;Veterans Health Administration.&quot;"/>
          <p:cNvPicPr>
            <a:picLocks noChangeAspect="1"/>
          </p:cNvPicPr>
          <p:nvPr/>
        </p:nvPicPr>
        <p:blipFill>
          <a:blip r:embed="rId12"/>
          <a:srcRect/>
          <a:stretch>
            <a:fillRect/>
          </a:stretch>
        </p:blipFill>
        <p:spPr bwMode="auto">
          <a:xfrm>
            <a:off x="-69850" y="0"/>
            <a:ext cx="9144000" cy="6858000"/>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a:defRPr/>
            </a:pPr>
            <a:fld id="{787D328E-D3AD-4A57-8A75-7CDE3429A6C3}" type="slidenum">
              <a:rPr lang="en-US"/>
              <a:pPr>
                <a:defRPr/>
              </a:pPr>
              <a:t>‹#›</a:t>
            </a:fld>
            <a:endParaRPr lang="en-US" dirty="0"/>
          </a:p>
        </p:txBody>
      </p:sp>
      <p:sp>
        <p:nvSpPr>
          <p:cNvPr id="7" name="TextBox 6"/>
          <p:cNvSpPr txBox="1"/>
          <p:nvPr/>
        </p:nvSpPr>
        <p:spPr>
          <a:xfrm>
            <a:off x="457200" y="6284913"/>
            <a:ext cx="4311650"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rPr>
              <a:t>VETERANS HEALTH ADMINISTRATION</a:t>
            </a:r>
          </a:p>
        </p:txBody>
      </p:sp>
    </p:spTree>
  </p:cSld>
  <p:clrMap bg1="lt1" tx1="dk1" bg2="lt2" tx2="dk2" accent1="accent1" accent2="accent2" accent3="accent3" accent4="accent4" accent5="accent5" accent6="accent6" hlink="hlink" folHlink="folHlink"/>
  <p:sldLayoutIdLst>
    <p:sldLayoutId id="2147483734" r:id="rId1"/>
    <p:sldLayoutId id="2147483727" r:id="rId2"/>
    <p:sldLayoutId id="2147483735" r:id="rId3"/>
    <p:sldLayoutId id="2147483728" r:id="rId4"/>
    <p:sldLayoutId id="2147483729" r:id="rId5"/>
    <p:sldLayoutId id="2147483730" r:id="rId6"/>
    <p:sldLayoutId id="2147483736" r:id="rId7"/>
    <p:sldLayoutId id="2147483731" r:id="rId8"/>
    <p:sldLayoutId id="2147483732" r:id="rId9"/>
    <p:sldLayoutId id="2147483733" r:id="rId10"/>
  </p:sldLayoutIdLst>
  <p:hf hdr="0" ftr="0" dt="0"/>
  <p:txStyles>
    <p:titleStyle>
      <a:lvl1pPr algn="l" defTabSz="457200" rtl="0" eaLnBrk="0" fontAlgn="base" hangingPunct="0">
        <a:spcBef>
          <a:spcPct val="0"/>
        </a:spcBef>
        <a:spcAft>
          <a:spcPct val="0"/>
        </a:spcAft>
        <a:defRPr sz="2800" kern="1200">
          <a:solidFill>
            <a:schemeClr val="bg1"/>
          </a:solidFill>
          <a:latin typeface="Myriad Pro"/>
          <a:ea typeface="Myriad Pro"/>
          <a:cs typeface="Myriad Pro"/>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aron.Eagan@va.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kaily.cannizzaro@v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sara.landes@va.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42899" y="3940883"/>
            <a:ext cx="8278813" cy="730250"/>
          </a:xfrm>
        </p:spPr>
        <p:txBody>
          <a:bodyPr>
            <a:normAutofit fontScale="90000"/>
          </a:bodyPr>
          <a:lstStyle/>
          <a:p>
            <a:pPr algn="ctr" eaLnBrk="1" hangingPunct="1">
              <a:defRPr/>
            </a:pPr>
            <a:r>
              <a:rPr lang="en-US" sz="2700" b="0" dirty="0">
                <a:latin typeface="+mj-lt"/>
                <a:ea typeface="Calibri" pitchFamily="34" charset="0"/>
                <a:cs typeface="Calibri" pitchFamily="34" charset="0"/>
              </a:rPr>
              <a:t>Virtual External Facilitation to Enhance Implementation of Suicide Prevention Outreach in the Department of Veterans Affairs: Partnered Research Outcomes and Perspectives from Various Stakeholders</a:t>
            </a:r>
          </a:p>
        </p:txBody>
      </p:sp>
      <p:sp>
        <p:nvSpPr>
          <p:cNvPr id="4" name="TextBox 3"/>
          <p:cNvSpPr txBox="1"/>
          <p:nvPr/>
        </p:nvSpPr>
        <p:spPr>
          <a:xfrm>
            <a:off x="142378" y="6226175"/>
            <a:ext cx="3573463" cy="339725"/>
          </a:xfrm>
          <a:prstGeom prst="rect">
            <a:avLst/>
          </a:prstGeom>
          <a:noFill/>
        </p:spPr>
        <p:txBody>
          <a:bodyPr>
            <a:spAutoFit/>
          </a:bodyPr>
          <a:lstStyle/>
          <a:p>
            <a:pPr fontAlgn="auto">
              <a:spcBef>
                <a:spcPts val="0"/>
              </a:spcBef>
              <a:spcAft>
                <a:spcPts val="0"/>
              </a:spcAft>
              <a:defRPr/>
            </a:pPr>
            <a:r>
              <a:rPr lang="en-US" sz="1600" b="1" dirty="0">
                <a:solidFill>
                  <a:schemeClr val="bg1">
                    <a:lumMod val="65000"/>
                  </a:schemeClr>
                </a:solidFill>
                <a:latin typeface="+mn-lt"/>
              </a:rPr>
              <a:t>September 2017</a:t>
            </a:r>
            <a:endParaRPr lang="en-US" sz="1600" b="1" dirty="0">
              <a:solidFill>
                <a:schemeClr val="bg1">
                  <a:lumMod val="50000"/>
                </a:schemeClr>
              </a:solidFill>
              <a:latin typeface="+mn-lt"/>
            </a:endParaRPr>
          </a:p>
        </p:txBody>
      </p:sp>
      <p:pic>
        <p:nvPicPr>
          <p:cNvPr id="5" name="Picture 2" descr="C:\Users\VHANFLEAGANA\AppData\Local\Microsoft\Windows\Temporary Internet Files\Content.Outlook\YRHWNUT3\REACHVET_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155" y="4671133"/>
            <a:ext cx="2453270" cy="1283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VET Dashboard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74" y="1952492"/>
            <a:ext cx="7987409" cy="4190513"/>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077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Strategies Used in Initial Roll Out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0518365"/>
              </p:ext>
            </p:extLst>
          </p:nvPr>
        </p:nvGraphicFramePr>
        <p:xfrm>
          <a:off x="457200" y="1935163"/>
          <a:ext cx="8229600" cy="3774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253103185"/>
                    </a:ext>
                  </a:extLst>
                </a:gridCol>
                <a:gridCol w="4114800">
                  <a:extLst>
                    <a:ext uri="{9D8B030D-6E8A-4147-A177-3AD203B41FA5}">
                      <a16:colId xmlns:a16="http://schemas.microsoft.com/office/drawing/2014/main" val="1433846235"/>
                    </a:ext>
                  </a:extLst>
                </a:gridCol>
              </a:tblGrid>
              <a:tr h="370840">
                <a:tc>
                  <a:txBody>
                    <a:bodyPr/>
                    <a:lstStyle/>
                    <a:p>
                      <a:r>
                        <a:rPr lang="en-US" dirty="0"/>
                        <a:t>Strategies</a:t>
                      </a:r>
                    </a:p>
                  </a:txBody>
                  <a:tcPr/>
                </a:tc>
                <a:tc>
                  <a:txBody>
                    <a:bodyPr/>
                    <a:lstStyle/>
                    <a:p>
                      <a:r>
                        <a:rPr lang="en-US" dirty="0"/>
                        <a:t>ERIC Implementation Strategies</a:t>
                      </a:r>
                    </a:p>
                  </a:txBody>
                  <a:tcPr/>
                </a:tc>
                <a:extLst>
                  <a:ext uri="{0D108BD9-81ED-4DB2-BD59-A6C34878D82A}">
                    <a16:rowId xmlns:a16="http://schemas.microsoft.com/office/drawing/2014/main" val="6968444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Creation of dashboard to provide names</a:t>
                      </a:r>
                    </a:p>
                  </a:txBody>
                  <a:tcPr/>
                </a:tc>
                <a:tc>
                  <a:txBody>
                    <a:bodyPr/>
                    <a:lstStyle/>
                    <a:p>
                      <a:r>
                        <a:rPr lang="en-US" i="1" dirty="0"/>
                        <a:t>Facilitate relay of clinical data to providers</a:t>
                      </a:r>
                      <a:endParaRPr lang="en-US" dirty="0"/>
                    </a:p>
                  </a:txBody>
                  <a:tcPr/>
                </a:tc>
                <a:extLst>
                  <a:ext uri="{0D108BD9-81ED-4DB2-BD59-A6C34878D82A}">
                    <a16:rowId xmlns:a16="http://schemas.microsoft.com/office/drawing/2014/main" val="36785414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Policy memos</a:t>
                      </a:r>
                    </a:p>
                  </a:txBody>
                  <a:tcPr/>
                </a:tc>
                <a:tc>
                  <a:txBody>
                    <a:bodyPr/>
                    <a:lstStyle/>
                    <a:p>
                      <a:r>
                        <a:rPr lang="en-US" i="1" dirty="0"/>
                        <a:t>Mandate change</a:t>
                      </a:r>
                      <a:endParaRPr lang="en-US" dirty="0"/>
                    </a:p>
                  </a:txBody>
                  <a:tcPr/>
                </a:tc>
                <a:extLst>
                  <a:ext uri="{0D108BD9-81ED-4DB2-BD59-A6C34878D82A}">
                    <a16:rowId xmlns:a16="http://schemas.microsoft.com/office/drawing/2014/main" val="4150437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Identification of a coordinator at every VA medical center</a:t>
                      </a:r>
                    </a:p>
                  </a:txBody>
                  <a:tcPr/>
                </a:tc>
                <a:tc>
                  <a:txBody>
                    <a:bodyPr/>
                    <a:lstStyle/>
                    <a:p>
                      <a:r>
                        <a:rPr lang="en-US" i="1" dirty="0"/>
                        <a:t>Identify and prepare champions</a:t>
                      </a:r>
                      <a:endParaRPr lang="en-US" dirty="0"/>
                    </a:p>
                  </a:txBody>
                  <a:tcPr/>
                </a:tc>
                <a:extLst>
                  <a:ext uri="{0D108BD9-81ED-4DB2-BD59-A6C34878D82A}">
                    <a16:rowId xmlns:a16="http://schemas.microsoft.com/office/drawing/2014/main" val="3589022293"/>
                  </a:ext>
                </a:extLst>
              </a:tr>
              <a:tr h="370840">
                <a:tc>
                  <a:txBody>
                    <a:bodyPr/>
                    <a:lstStyle/>
                    <a:p>
                      <a:r>
                        <a:rPr lang="en-US" dirty="0"/>
                        <a:t>Web-based training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Conduct educational meetings, conduct ongoing training</a:t>
                      </a:r>
                    </a:p>
                  </a:txBody>
                  <a:tcPr/>
                </a:tc>
                <a:extLst>
                  <a:ext uri="{0D108BD9-81ED-4DB2-BD59-A6C34878D82A}">
                    <a16:rowId xmlns:a16="http://schemas.microsoft.com/office/drawing/2014/main" val="22347144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Creation of educational and support materials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Develop educational materials, distribute educational materials</a:t>
                      </a:r>
                    </a:p>
                  </a:txBody>
                  <a:tcPr/>
                </a:tc>
                <a:extLst>
                  <a:ext uri="{0D108BD9-81ED-4DB2-BD59-A6C34878D82A}">
                    <a16:rowId xmlns:a16="http://schemas.microsoft.com/office/drawing/2014/main" val="393058299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Reports to VISN leadership on progress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Audit and provide feedback</a:t>
                      </a:r>
                    </a:p>
                  </a:txBody>
                  <a:tcPr/>
                </a:tc>
                <a:extLst>
                  <a:ext uri="{0D108BD9-81ED-4DB2-BD59-A6C34878D82A}">
                    <a16:rowId xmlns:a16="http://schemas.microsoft.com/office/drawing/2014/main" val="9728679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Technical assistance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Centralize technical assistance</a:t>
                      </a:r>
                    </a:p>
                  </a:txBody>
                  <a:tcPr/>
                </a:tc>
                <a:extLst>
                  <a:ext uri="{0D108BD9-81ED-4DB2-BD59-A6C34878D82A}">
                    <a16:rowId xmlns:a16="http://schemas.microsoft.com/office/drawing/2014/main" val="3839710860"/>
                  </a:ext>
                </a:extLst>
              </a:tr>
            </a:tbl>
          </a:graphicData>
        </a:graphic>
      </p:graphicFrame>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10</a:t>
            </a:fld>
            <a:endParaRPr lang="en-US" dirty="0"/>
          </a:p>
        </p:txBody>
      </p:sp>
      <p:sp>
        <p:nvSpPr>
          <p:cNvPr id="6" name="TextBox 5"/>
          <p:cNvSpPr txBox="1"/>
          <p:nvPr/>
        </p:nvSpPr>
        <p:spPr>
          <a:xfrm>
            <a:off x="6058777" y="5880656"/>
            <a:ext cx="2524836" cy="369332"/>
          </a:xfrm>
          <a:prstGeom prst="rect">
            <a:avLst/>
          </a:prstGeom>
          <a:noFill/>
        </p:spPr>
        <p:txBody>
          <a:bodyPr wrap="square" rtlCol="0">
            <a:spAutoFit/>
          </a:bodyPr>
          <a:lstStyle/>
          <a:p>
            <a:pPr algn="r"/>
            <a:r>
              <a:rPr lang="en-US" dirty="0">
                <a:latin typeface="+mn-lt"/>
              </a:rPr>
              <a:t>Powell et al., 2015</a:t>
            </a:r>
          </a:p>
        </p:txBody>
      </p:sp>
    </p:spTree>
    <p:extLst>
      <p:ext uri="{BB962C8B-B14F-4D97-AF65-F5344CB8AC3E}">
        <p14:creationId xmlns:p14="http://schemas.microsoft.com/office/powerpoint/2010/main" val="105287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that Impacted Initial Roll Out</a:t>
            </a:r>
          </a:p>
        </p:txBody>
      </p:sp>
      <p:sp>
        <p:nvSpPr>
          <p:cNvPr id="3" name="Content Placeholder 2"/>
          <p:cNvSpPr>
            <a:spLocks noGrp="1"/>
          </p:cNvSpPr>
          <p:nvPr>
            <p:ph idx="1"/>
          </p:nvPr>
        </p:nvSpPr>
        <p:spPr/>
        <p:txBody>
          <a:bodyPr/>
          <a:lstStyle/>
          <a:p>
            <a:r>
              <a:rPr lang="en-US" dirty="0"/>
              <a:t>National leadership priorities</a:t>
            </a:r>
          </a:p>
          <a:p>
            <a:r>
              <a:rPr lang="en-US" dirty="0"/>
              <a:t>Changes to implementation plan (e.g., rolling out to facilities gradually)</a:t>
            </a:r>
          </a:p>
          <a:p>
            <a:r>
              <a:rPr lang="en-US" dirty="0"/>
              <a:t>Changes in resources available</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11</a:t>
            </a:fld>
            <a:endParaRPr lang="en-US" dirty="0"/>
          </a:p>
        </p:txBody>
      </p:sp>
    </p:spTree>
    <p:extLst>
      <p:ext uri="{BB962C8B-B14F-4D97-AF65-F5344CB8AC3E}">
        <p14:creationId xmlns:p14="http://schemas.microsoft.com/office/powerpoint/2010/main" val="291310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to Use Facilitation</a:t>
            </a:r>
          </a:p>
        </p:txBody>
      </p:sp>
      <p:sp>
        <p:nvSpPr>
          <p:cNvPr id="3" name="Content Placeholder 2"/>
          <p:cNvSpPr>
            <a:spLocks noGrp="1"/>
          </p:cNvSpPr>
          <p:nvPr>
            <p:ph idx="1"/>
          </p:nvPr>
        </p:nvSpPr>
        <p:spPr/>
        <p:txBody>
          <a:bodyPr/>
          <a:lstStyle/>
          <a:p>
            <a:r>
              <a:rPr lang="en-US" dirty="0"/>
              <a:t>Worked with clinical team and evaluation team to determine how to provide additional assistance to facilities needing help to fully implement REACH VET</a:t>
            </a:r>
          </a:p>
          <a:p>
            <a:r>
              <a:rPr lang="en-US" dirty="0"/>
              <a:t>Identified facilitation as an implementation strategy used in VA to implement other changes, such as Primary Care-Mental Health Integration</a:t>
            </a:r>
          </a:p>
          <a:p>
            <a:r>
              <a:rPr lang="en-US" dirty="0"/>
              <a:t>Attended facilitation training with clinical team, which included facilitators, and evaluation team</a:t>
            </a:r>
          </a:p>
          <a:p>
            <a:r>
              <a:rPr lang="en-US" dirty="0"/>
              <a:t>Collaborated with experts in facilitation to determine plan for facilitation</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12</a:t>
            </a:fld>
            <a:endParaRPr lang="en-US" dirty="0"/>
          </a:p>
        </p:txBody>
      </p:sp>
    </p:spTree>
    <p:extLst>
      <p:ext uri="{BB962C8B-B14F-4D97-AF65-F5344CB8AC3E}">
        <p14:creationId xmlns:p14="http://schemas.microsoft.com/office/powerpoint/2010/main" val="65419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 as Operational Partner</a:t>
            </a:r>
          </a:p>
        </p:txBody>
      </p:sp>
      <p:pic>
        <p:nvPicPr>
          <p:cNvPr id="5" name="Content Placeholder 4"/>
          <p:cNvPicPr>
            <a:picLocks noGrp="1" noChangeAspect="1"/>
          </p:cNvPicPr>
          <p:nvPr>
            <p:ph idx="1"/>
          </p:nvPr>
        </p:nvPicPr>
        <p:blipFill>
          <a:blip r:embed="rId3"/>
          <a:stretch>
            <a:fillRect/>
          </a:stretch>
        </p:blipFill>
        <p:spPr>
          <a:xfrm>
            <a:off x="1809750" y="2363788"/>
            <a:ext cx="5524500" cy="3333750"/>
          </a:xfrm>
        </p:spPr>
      </p:pic>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13</a:t>
            </a:fld>
            <a:endParaRPr lang="en-US" dirty="0"/>
          </a:p>
        </p:txBody>
      </p:sp>
    </p:spTree>
    <p:extLst>
      <p:ext uri="{BB962C8B-B14F-4D97-AF65-F5344CB8AC3E}">
        <p14:creationId xmlns:p14="http://schemas.microsoft.com/office/powerpoint/2010/main" val="325705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REACH VET </a:t>
            </a:r>
            <a:r>
              <a:rPr lang="en-US" dirty="0"/>
              <a:t>Point of Contact</a:t>
            </a:r>
            <a:r>
              <a:rPr lang="en-US" sz="3200" dirty="0">
                <a:latin typeface="+mj-lt"/>
              </a:rPr>
              <a:t>	</a:t>
            </a:r>
          </a:p>
        </p:txBody>
      </p:sp>
      <p:sp>
        <p:nvSpPr>
          <p:cNvPr id="3" name="Content Placeholder 2"/>
          <p:cNvSpPr>
            <a:spLocks noGrp="1"/>
          </p:cNvSpPr>
          <p:nvPr>
            <p:ph idx="1"/>
          </p:nvPr>
        </p:nvSpPr>
        <p:spPr/>
        <p:txBody>
          <a:bodyPr/>
          <a:lstStyle/>
          <a:p>
            <a:pPr marL="0" lvl="0" indent="0">
              <a:buNone/>
            </a:pPr>
            <a:r>
              <a:rPr lang="en-US" sz="2000" dirty="0"/>
              <a:t>Aaron Eagan, RN, MPH</a:t>
            </a:r>
          </a:p>
          <a:p>
            <a:pPr marL="0" lvl="0" indent="0">
              <a:buNone/>
            </a:pPr>
            <a:r>
              <a:rPr lang="en-US" altLang="en-US" sz="2000" dirty="0"/>
              <a:t>Office of Mental Health and Suicide Prevention</a:t>
            </a:r>
            <a:endParaRPr lang="en-US" sz="2000" dirty="0"/>
          </a:p>
          <a:p>
            <a:pPr marL="0" lvl="0" indent="0">
              <a:buNone/>
            </a:pPr>
            <a:r>
              <a:rPr lang="en-US" sz="2000" dirty="0"/>
              <a:t>REACH VET </a:t>
            </a:r>
            <a:r>
              <a:rPr lang="en-US" sz="2000" dirty="0">
                <a:solidFill>
                  <a:prstClr val="black"/>
                </a:solidFill>
              </a:rPr>
              <a:t>Program Manager</a:t>
            </a:r>
          </a:p>
          <a:p>
            <a:pPr marL="0" lvl="0" indent="0">
              <a:buNone/>
            </a:pPr>
            <a:r>
              <a:rPr lang="en-US" sz="2000" dirty="0">
                <a:solidFill>
                  <a:prstClr val="black"/>
                </a:solidFill>
                <a:hlinkClick r:id="rId2"/>
              </a:rPr>
              <a:t>Aaron.Eagan@va.gov</a:t>
            </a:r>
            <a:endParaRPr lang="en-US" sz="2000" dirty="0">
              <a:solidFill>
                <a:prstClr val="black"/>
              </a:solidFill>
            </a:endParaRPr>
          </a:p>
          <a:p>
            <a:pPr marL="0" lvl="0" indent="0">
              <a:buNone/>
            </a:pPr>
            <a:endParaRPr lang="en-US" sz="2000" dirty="0">
              <a:solidFill>
                <a:prstClr val="black"/>
              </a:solidFill>
            </a:endParaRPr>
          </a:p>
          <a:p>
            <a:pPr marL="0" lvl="0" indent="0">
              <a:buNone/>
            </a:pPr>
            <a:endParaRPr lang="en-US" sz="2000" dirty="0">
              <a:solidFill>
                <a:prstClr val="black"/>
              </a:solidFill>
            </a:endParaRP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14</a:t>
            </a:fld>
            <a:endParaRPr lang="en-US" dirty="0"/>
          </a:p>
        </p:txBody>
      </p:sp>
    </p:spTree>
    <p:extLst>
      <p:ext uri="{BB962C8B-B14F-4D97-AF65-F5344CB8AC3E}">
        <p14:creationId xmlns:p14="http://schemas.microsoft.com/office/powerpoint/2010/main" val="331247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42899" y="4294073"/>
            <a:ext cx="8278813" cy="730250"/>
          </a:xfrm>
        </p:spPr>
        <p:txBody>
          <a:bodyPr>
            <a:normAutofit fontScale="90000"/>
          </a:bodyPr>
          <a:lstStyle/>
          <a:p>
            <a:pPr algn="ctr" eaLnBrk="1" hangingPunct="1">
              <a:defRPr/>
            </a:pPr>
            <a:r>
              <a:rPr lang="en-US" sz="2700" b="0" dirty="0">
                <a:latin typeface="+mj-lt"/>
                <a:ea typeface="Calibri" pitchFamily="34" charset="0"/>
                <a:cs typeface="Calibri" pitchFamily="34" charset="0"/>
              </a:rPr>
              <a:t>Virtual External Facilitation to Support Implementation of a Suicide Prevention Outreach Program in the Department of Veterans Affairs: Facilitation Activities and a Facilitator's Experience</a:t>
            </a:r>
            <a:br>
              <a:rPr lang="en-US" sz="2700" b="0" dirty="0">
                <a:latin typeface="+mj-lt"/>
                <a:ea typeface="Calibri" pitchFamily="34" charset="0"/>
                <a:cs typeface="Calibri" pitchFamily="34" charset="0"/>
              </a:rPr>
            </a:br>
            <a:br>
              <a:rPr lang="en-US" sz="1100" b="0" dirty="0">
                <a:latin typeface="+mj-lt"/>
                <a:ea typeface="Calibri" pitchFamily="34" charset="0"/>
                <a:cs typeface="Calibri" pitchFamily="34" charset="0"/>
              </a:rPr>
            </a:br>
            <a:r>
              <a:rPr lang="en-US" sz="2700" b="0" dirty="0">
                <a:latin typeface="+mj-lt"/>
                <a:ea typeface="Calibri" pitchFamily="34" charset="0"/>
                <a:cs typeface="Calibri" pitchFamily="34" charset="0"/>
              </a:rPr>
              <a:t>Kaily Cannizzaro</a:t>
            </a:r>
          </a:p>
        </p:txBody>
      </p:sp>
      <p:sp>
        <p:nvSpPr>
          <p:cNvPr id="4" name="TextBox 3"/>
          <p:cNvSpPr txBox="1"/>
          <p:nvPr/>
        </p:nvSpPr>
        <p:spPr>
          <a:xfrm>
            <a:off x="142378" y="6226175"/>
            <a:ext cx="3573463" cy="339725"/>
          </a:xfrm>
          <a:prstGeom prst="rect">
            <a:avLst/>
          </a:prstGeom>
          <a:noFill/>
        </p:spPr>
        <p:txBody>
          <a:bodyPr>
            <a:spAutoFit/>
          </a:bodyPr>
          <a:lstStyle/>
          <a:p>
            <a:pPr fontAlgn="auto">
              <a:spcBef>
                <a:spcPts val="0"/>
              </a:spcBef>
              <a:spcAft>
                <a:spcPts val="0"/>
              </a:spcAft>
              <a:defRPr/>
            </a:pPr>
            <a:r>
              <a:rPr lang="en-US" sz="1600" b="1" dirty="0">
                <a:solidFill>
                  <a:schemeClr val="bg1">
                    <a:lumMod val="65000"/>
                  </a:schemeClr>
                </a:solidFill>
                <a:latin typeface="+mn-lt"/>
              </a:rPr>
              <a:t>September 2017</a:t>
            </a:r>
            <a:endParaRPr lang="en-US" sz="1600" b="1" dirty="0">
              <a:solidFill>
                <a:schemeClr val="bg1">
                  <a:lumMod val="50000"/>
                </a:schemeClr>
              </a:solidFill>
              <a:latin typeface="+mn-lt"/>
            </a:endParaRPr>
          </a:p>
        </p:txBody>
      </p:sp>
      <p:pic>
        <p:nvPicPr>
          <p:cNvPr id="6" name="Picture 2" descr="C:\Users\VHANFLEAGANA\AppData\Local\Microsoft\Windows\Temporary Internet Files\Content.Outlook\YRHWNUT3\REACHVET_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112" y="5024323"/>
            <a:ext cx="1778385" cy="93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buNone/>
            </a:pPr>
            <a:r>
              <a:rPr lang="en-US" altLang="en-US" sz="2000" dirty="0"/>
              <a:t>This presentation is based on work supported by the Department of Veterans Affairs, but does not necessarily represent the views of the Department of Veterans Affairs or the United States Government.</a:t>
            </a:r>
          </a:p>
          <a:p>
            <a:endParaRPr lang="en-US" altLang="en-US" sz="2000" dirty="0"/>
          </a:p>
          <a:p>
            <a:pPr marL="0" indent="0">
              <a:lnSpc>
                <a:spcPct val="100000"/>
              </a:lnSpc>
              <a:buNone/>
            </a:pPr>
            <a:r>
              <a:rPr lang="en-US" altLang="en-US" sz="2000" dirty="0"/>
              <a:t>The REACH VET program is funded by the Department of Veterans Affairs Office of Mental Health and Suicide Prevention.</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16</a:t>
            </a:fld>
            <a:endParaRPr lang="en-US" dirty="0"/>
          </a:p>
        </p:txBody>
      </p:sp>
      <p:sp>
        <p:nvSpPr>
          <p:cNvPr id="5" name="Title 1"/>
          <p:cNvSpPr>
            <a:spLocks noGrp="1"/>
          </p:cNvSpPr>
          <p:nvPr>
            <p:ph type="title"/>
          </p:nvPr>
        </p:nvSpPr>
        <p:spPr>
          <a:xfrm>
            <a:off x="457200" y="274638"/>
            <a:ext cx="8229600" cy="1290637"/>
          </a:xfrm>
        </p:spPr>
        <p:txBody>
          <a:bodyPr/>
          <a:lstStyle/>
          <a:p>
            <a:r>
              <a:rPr lang="en-US" dirty="0"/>
              <a:t>Disclosure</a:t>
            </a:r>
          </a:p>
        </p:txBody>
      </p:sp>
    </p:spTree>
    <p:extLst>
      <p:ext uri="{BB962C8B-B14F-4D97-AF65-F5344CB8AC3E}">
        <p14:creationId xmlns:p14="http://schemas.microsoft.com/office/powerpoint/2010/main" val="212786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Facilitation?</a:t>
            </a:r>
          </a:p>
        </p:txBody>
      </p:sp>
      <p:sp>
        <p:nvSpPr>
          <p:cNvPr id="3" name="Content Placeholder 2"/>
          <p:cNvSpPr>
            <a:spLocks noGrp="1"/>
          </p:cNvSpPr>
          <p:nvPr>
            <p:ph idx="1"/>
          </p:nvPr>
        </p:nvSpPr>
        <p:spPr/>
        <p:txBody>
          <a:bodyPr/>
          <a:lstStyle/>
          <a:p>
            <a:pPr marL="0" indent="0">
              <a:buNone/>
            </a:pPr>
            <a:r>
              <a:rPr lang="en-US" dirty="0"/>
              <a:t>Facilitation</a:t>
            </a:r>
          </a:p>
          <a:p>
            <a:r>
              <a:rPr lang="en-US" dirty="0"/>
              <a:t>A process of </a:t>
            </a:r>
            <a:r>
              <a:rPr lang="en-US" u="sng" dirty="0"/>
              <a:t>interactive problem solving </a:t>
            </a:r>
            <a:r>
              <a:rPr lang="en-US" dirty="0"/>
              <a:t>and support that occurs in a context of a recognized need for improvement and a supportive </a:t>
            </a:r>
            <a:r>
              <a:rPr lang="en-US" u="sng" dirty="0"/>
              <a:t>interpersonal relationship</a:t>
            </a:r>
            <a:endParaRPr lang="en-US" dirty="0"/>
          </a:p>
          <a:p>
            <a:r>
              <a:rPr lang="en-US" dirty="0"/>
              <a:t>Facilitation can be internal or external to a system.  This interactive support process can include </a:t>
            </a:r>
            <a:r>
              <a:rPr lang="en-US" u="sng" dirty="0"/>
              <a:t>a combination of any implementation strategies</a:t>
            </a:r>
            <a:r>
              <a:rPr lang="en-US" dirty="0"/>
              <a:t>, and typically bundles multiple strategies as needed</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17</a:t>
            </a:fld>
            <a:endParaRPr lang="en-US" dirty="0"/>
          </a:p>
        </p:txBody>
      </p:sp>
      <p:sp>
        <p:nvSpPr>
          <p:cNvPr id="5" name="TextBox 4"/>
          <p:cNvSpPr txBox="1"/>
          <p:nvPr/>
        </p:nvSpPr>
        <p:spPr>
          <a:xfrm>
            <a:off x="6058777" y="5756831"/>
            <a:ext cx="2524836" cy="369332"/>
          </a:xfrm>
          <a:prstGeom prst="rect">
            <a:avLst/>
          </a:prstGeom>
          <a:noFill/>
        </p:spPr>
        <p:txBody>
          <a:bodyPr wrap="square" rtlCol="0">
            <a:spAutoFit/>
          </a:bodyPr>
          <a:lstStyle/>
          <a:p>
            <a:pPr algn="r"/>
            <a:r>
              <a:rPr lang="en-US" dirty="0">
                <a:latin typeface="+mn-lt"/>
              </a:rPr>
              <a:t>Powell et al., 2015</a:t>
            </a:r>
          </a:p>
        </p:txBody>
      </p:sp>
    </p:spTree>
    <p:extLst>
      <p:ext uri="{BB962C8B-B14F-4D97-AF65-F5344CB8AC3E}">
        <p14:creationId xmlns:p14="http://schemas.microsoft.com/office/powerpoint/2010/main" val="129745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Facilitation Includes a Number of Strategies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18</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1" y="2641684"/>
            <a:ext cx="462280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1977190"/>
            <a:ext cx="3048000" cy="4148973"/>
          </a:xfrm>
          <a:prstGeom prst="rect">
            <a:avLst/>
          </a:prstGeom>
          <a:solidFill>
            <a:schemeClr val="accent1">
              <a:lumMod val="20000"/>
              <a:lumOff val="80000"/>
            </a:schemeClr>
          </a:solidFill>
          <a:ln w="15875"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Assess for readiness and identify barriers and facilitators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Audit and provide feedback</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Purposefully reexamine</a:t>
            </a:r>
            <a:r>
              <a:rPr kumimoji="0" lang="en-US" sz="1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implementation</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Develop and implement tools for quality monitoring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Develop a formal blueprint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Conduct a local needs assessment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Facilitation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Technical assistance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Tailor strategies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Promote adaptability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 data experts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Tailor strategies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Organize clinician implementation team meetings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Conduct local consensus discussions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 advisory boards and workgroups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Involve executive boards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Conduct ongoing training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rPr>
              <a:t>Conduct educational meetings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accent4">
                    <a:lumMod val="50000"/>
                  </a:schemeClr>
                </a:solidFill>
                <a:latin typeface="Arial" panose="020B0604020202020204" pitchFamily="34" charset="0"/>
                <a:cs typeface="Arial" panose="020B0604020202020204" pitchFamily="34" charset="0"/>
              </a:rPr>
              <a:t>Create a learning collaborative</a:t>
            </a:r>
            <a:endParaRPr kumimoji="0" lang="en-US" sz="1200" b="0" i="0" u="none" strike="noStrike" kern="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TextBox 6"/>
          <p:cNvSpPr txBox="1"/>
          <p:nvPr/>
        </p:nvSpPr>
        <p:spPr>
          <a:xfrm>
            <a:off x="4876800" y="2272352"/>
            <a:ext cx="31242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FACILITATION TOOLBOX</a:t>
            </a:r>
          </a:p>
        </p:txBody>
      </p:sp>
      <p:sp>
        <p:nvSpPr>
          <p:cNvPr id="8" name="TextBox 7"/>
          <p:cNvSpPr txBox="1"/>
          <p:nvPr/>
        </p:nvSpPr>
        <p:spPr>
          <a:xfrm>
            <a:off x="304800" y="1617556"/>
            <a:ext cx="4157762" cy="369332"/>
          </a:xfrm>
          <a:prstGeom prst="rect">
            <a:avLst/>
          </a:prstGeom>
          <a:noFill/>
        </p:spPr>
        <p:txBody>
          <a:bodyPr wrap="square" rtlCol="0">
            <a:spAutoFit/>
          </a:bodyPr>
          <a:lstStyle/>
          <a:p>
            <a:r>
              <a:rPr lang="en-US" b="1" u="sng" dirty="0">
                <a:solidFill>
                  <a:srgbClr val="009900"/>
                </a:solidFill>
                <a:latin typeface="Arial" panose="020B0604020202020204" pitchFamily="34" charset="0"/>
                <a:cs typeface="Arial" panose="020B0604020202020204" pitchFamily="34" charset="0"/>
              </a:rPr>
              <a:t>ERIC Implementation Strategies</a:t>
            </a:r>
          </a:p>
        </p:txBody>
      </p:sp>
    </p:spTree>
    <p:extLst>
      <p:ext uri="{BB962C8B-B14F-4D97-AF65-F5344CB8AC3E}">
        <p14:creationId xmlns:p14="http://schemas.microsoft.com/office/powerpoint/2010/main" val="39523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endCondLst>
                                    <p:cond evt="onNext" delay="0">
                                      <p:tgtEl>
                                        <p:sldTgt/>
                                      </p:tgtEl>
                                    </p:cond>
                                  </p:endCondLst>
                                  <p:childTnLst>
                                    <p:animScale>
                                      <p:cBhvr>
                                        <p:cTn id="6" dur="1000" fill="hold"/>
                                        <p:tgtEl>
                                          <p:spTgt spid="6">
                                            <p:txEl>
                                              <p:pRg st="6" end="6"/>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6">
                                            <p:txEl>
                                              <p:pRg st="6" end="6"/>
                                            </p:txEl>
                                          </p:spTgt>
                                        </p:tgtEl>
                                      </p:cBhvr>
                                    </p:animEffect>
                                    <p:anim calcmode="lin" valueType="num">
                                      <p:cBhvr>
                                        <p:cTn id="11" dur="1000"/>
                                        <p:tgtEl>
                                          <p:spTgt spid="6">
                                            <p:txEl>
                                              <p:pRg st="6" end="6"/>
                                            </p:txEl>
                                          </p:spTgt>
                                        </p:tgtEl>
                                        <p:attrNameLst>
                                          <p:attrName>ppt_x</p:attrName>
                                        </p:attrNameLst>
                                      </p:cBhvr>
                                      <p:tavLst>
                                        <p:tav tm="0">
                                          <p:val>
                                            <p:strVal val="ppt_x"/>
                                          </p:val>
                                        </p:tav>
                                        <p:tav tm="100000">
                                          <p:val>
                                            <p:strVal val="ppt_x"/>
                                          </p:val>
                                        </p:tav>
                                      </p:tavLst>
                                    </p:anim>
                                    <p:anim calcmode="lin" valueType="num">
                                      <p:cBhvr>
                                        <p:cTn id="12" dur="1000"/>
                                        <p:tgtEl>
                                          <p:spTgt spid="6">
                                            <p:txEl>
                                              <p:pRg st="6" end="6"/>
                                            </p:txEl>
                                          </p:spTgt>
                                        </p:tgtEl>
                                        <p:attrNameLst>
                                          <p:attrName>ppt_y</p:attrName>
                                        </p:attrNameLst>
                                      </p:cBhvr>
                                      <p:tavLst>
                                        <p:tav tm="0">
                                          <p:val>
                                            <p:strVal val="ppt_y"/>
                                          </p:val>
                                        </p:tav>
                                        <p:tav tm="100000">
                                          <p:val>
                                            <p:strVal val="ppt_y+.1"/>
                                          </p:val>
                                        </p:tav>
                                      </p:tavLst>
                                    </p:anim>
                                    <p:set>
                                      <p:cBhvr>
                                        <p:cTn id="13" dur="1" fill="hold">
                                          <p:stCondLst>
                                            <p:cond delay="999"/>
                                          </p:stCondLst>
                                        </p:cTn>
                                        <p:tgtEl>
                                          <p:spTgt spid="6">
                                            <p:txEl>
                                              <p:pRg st="6" end="6"/>
                                            </p:txEl>
                                          </p:spTgt>
                                        </p:tgtEl>
                                        <p:attrNameLst>
                                          <p:attrName>style.visibility</p:attrName>
                                        </p:attrNameLst>
                                      </p:cBhvr>
                                      <p:to>
                                        <p:strVal val="hidden"/>
                                      </p:to>
                                    </p:set>
                                  </p:childTnLst>
                                </p:cTn>
                              </p:par>
                              <p:par>
                                <p:cTn id="14" presetID="42" presetClass="path" presetSubtype="0" decel="100000" fill="hold" nodeType="withEffect">
                                  <p:stCondLst>
                                    <p:cond delay="0"/>
                                  </p:stCondLst>
                                  <p:childTnLst>
                                    <p:animMotion origin="layout" path="M 3.33333E-6 -2.96296E-6 L 0.42083 -0.15254 " pathEditMode="relative" rAng="0" ptsTypes="AA">
                                      <p:cBhvr>
                                        <p:cTn id="15" dur="1000" fill="hold"/>
                                        <p:tgtEl>
                                          <p:spTgt spid="6">
                                            <p:txEl>
                                              <p:pRg st="6" end="6"/>
                                            </p:txEl>
                                          </p:spTgt>
                                        </p:tgtEl>
                                        <p:attrNameLst>
                                          <p:attrName>ppt_x</p:attrName>
                                          <p:attrName>ppt_y</p:attrName>
                                        </p:attrNameLst>
                                      </p:cBhvr>
                                      <p:rCtr x="21042" y="-7639"/>
                                    </p:animMotion>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1.66667E-6 -2.96296E-6 L 0.2401 -2.96296E-6 C 0.34757 -2.96296E-6 0.48021 0.05278 0.48021 0.09584 L 0.48021 0.1919 " pathEditMode="relative" rAng="0" ptsTypes="FfFF">
                                      <p:cBhvr>
                                        <p:cTn id="24" dur="1000" fill="hold"/>
                                        <p:tgtEl>
                                          <p:spTgt spid="6">
                                            <p:txEl>
                                              <p:pRg st="0" end="0"/>
                                            </p:txEl>
                                          </p:spTgt>
                                        </p:tgtEl>
                                        <p:attrNameLst>
                                          <p:attrName>ppt_x</p:attrName>
                                          <p:attrName>ppt_y</p:attrName>
                                        </p:attrNameLst>
                                      </p:cBhvr>
                                      <p:rCtr x="24010" y="9583"/>
                                    </p:animMotion>
                                  </p:childTnLst>
                                </p:cTn>
                              </p:par>
                            </p:childTnLst>
                          </p:cTn>
                        </p:par>
                        <p:par>
                          <p:cTn id="25" fill="hold">
                            <p:stCondLst>
                              <p:cond delay="1000"/>
                            </p:stCondLst>
                            <p:childTnLst>
                              <p:par>
                                <p:cTn id="26" presetID="10" presetClass="exit" presetSubtype="0" fill="hold" nodeType="afterEffect">
                                  <p:stCondLst>
                                    <p:cond delay="0"/>
                                  </p:stCondLst>
                                  <p:childTnLst>
                                    <p:animEffect transition="out" filter="fade">
                                      <p:cBhvr>
                                        <p:cTn id="27" dur="500"/>
                                        <p:tgtEl>
                                          <p:spTgt spid="6">
                                            <p:txEl>
                                              <p:pRg st="0" end="0"/>
                                            </p:txEl>
                                          </p:spTgt>
                                        </p:tgtEl>
                                      </p:cBhvr>
                                    </p:animEffect>
                                    <p:set>
                                      <p:cBhvr>
                                        <p:cTn id="28" dur="1" fill="hold">
                                          <p:stCondLst>
                                            <p:cond delay="499"/>
                                          </p:stCondLst>
                                        </p:cTn>
                                        <p:tgtEl>
                                          <p:spTgt spid="6">
                                            <p:txEl>
                                              <p:pRg st="0" end="0"/>
                                            </p:txEl>
                                          </p:spTgt>
                                        </p:tgtEl>
                                        <p:attrNameLst>
                                          <p:attrName>style.visibility</p:attrName>
                                        </p:attrNameLst>
                                      </p:cBhvr>
                                      <p:to>
                                        <p:strVal val="hidden"/>
                                      </p:to>
                                    </p:set>
                                  </p:childTnLst>
                                </p:cTn>
                              </p:par>
                            </p:childTnLst>
                          </p:cTn>
                        </p:par>
                        <p:par>
                          <p:cTn id="29" fill="hold">
                            <p:stCondLst>
                              <p:cond delay="1500"/>
                            </p:stCondLst>
                            <p:childTnLst>
                              <p:par>
                                <p:cTn id="30" presetID="50" presetClass="path" presetSubtype="0" accel="50000" decel="50000" fill="hold" nodeType="afterEffect">
                                  <p:stCondLst>
                                    <p:cond delay="0"/>
                                  </p:stCondLst>
                                  <p:childTnLst>
                                    <p:animMotion origin="layout" path="M -4.16667E-6 2.22222E-6 L 0.2507 2.22222E-6 C 0.3632 2.22222E-6 0.50157 0.03889 0.50157 0.07037 L 0.50157 0.14097 " pathEditMode="relative" rAng="0" ptsTypes="FfFF">
                                      <p:cBhvr>
                                        <p:cTn id="31" dur="1000" fill="hold"/>
                                        <p:tgtEl>
                                          <p:spTgt spid="6">
                                            <p:txEl>
                                              <p:pRg st="1" end="1"/>
                                            </p:txEl>
                                          </p:spTgt>
                                        </p:tgtEl>
                                        <p:attrNameLst>
                                          <p:attrName>ppt_x</p:attrName>
                                          <p:attrName>ppt_y</p:attrName>
                                        </p:attrNameLst>
                                      </p:cBhvr>
                                      <p:rCtr x="25069" y="7037"/>
                                    </p:animMotion>
                                  </p:childTnLst>
                                </p:cTn>
                              </p:par>
                            </p:childTnLst>
                          </p:cTn>
                        </p:par>
                        <p:par>
                          <p:cTn id="32" fill="hold">
                            <p:stCondLst>
                              <p:cond delay="2500"/>
                            </p:stCondLst>
                            <p:childTnLst>
                              <p:par>
                                <p:cTn id="33" presetID="10" presetClass="exit" presetSubtype="0" fill="hold" nodeType="afterEffect">
                                  <p:stCondLst>
                                    <p:cond delay="0"/>
                                  </p:stCondLst>
                                  <p:childTnLst>
                                    <p:animEffect transition="out" filter="fade">
                                      <p:cBhvr>
                                        <p:cTn id="34" dur="500"/>
                                        <p:tgtEl>
                                          <p:spTgt spid="6">
                                            <p:txEl>
                                              <p:pRg st="1" end="1"/>
                                            </p:txEl>
                                          </p:spTgt>
                                        </p:tgtEl>
                                      </p:cBhvr>
                                    </p:animEffect>
                                    <p:set>
                                      <p:cBhvr>
                                        <p:cTn id="35" dur="1" fill="hold">
                                          <p:stCondLst>
                                            <p:cond delay="499"/>
                                          </p:stCondLst>
                                        </p:cTn>
                                        <p:tgtEl>
                                          <p:spTgt spid="6">
                                            <p:txEl>
                                              <p:pRg st="1" end="1"/>
                                            </p:txEl>
                                          </p:spTgt>
                                        </p:tgtEl>
                                        <p:attrNameLst>
                                          <p:attrName>style.visibility</p:attrName>
                                        </p:attrNameLst>
                                      </p:cBhvr>
                                      <p:to>
                                        <p:strVal val="hidden"/>
                                      </p:to>
                                    </p:set>
                                  </p:childTnLst>
                                </p:cTn>
                              </p:par>
                            </p:childTnLst>
                          </p:cTn>
                        </p:par>
                        <p:par>
                          <p:cTn id="36" fill="hold">
                            <p:stCondLst>
                              <p:cond delay="3000"/>
                            </p:stCondLst>
                            <p:childTnLst>
                              <p:par>
                                <p:cTn id="37" presetID="50" presetClass="path" presetSubtype="0" accel="50000" decel="50000" fill="hold" nodeType="afterEffect">
                                  <p:stCondLst>
                                    <p:cond delay="0"/>
                                  </p:stCondLst>
                                  <p:childTnLst>
                                    <p:animMotion origin="layout" path="M -2.22222E-6 3.7037E-7 L 0.22847 3.7037E-7 C 0.33073 3.7037E-7 0.45695 0.03148 0.45695 0.05694 L 0.45695 0.11412 " pathEditMode="relative" rAng="0" ptsTypes="FfFF">
                                      <p:cBhvr>
                                        <p:cTn id="38" dur="500" fill="hold"/>
                                        <p:tgtEl>
                                          <p:spTgt spid="6">
                                            <p:txEl>
                                              <p:pRg st="2" end="2"/>
                                            </p:txEl>
                                          </p:spTgt>
                                        </p:tgtEl>
                                        <p:attrNameLst>
                                          <p:attrName>ppt_x</p:attrName>
                                          <p:attrName>ppt_y</p:attrName>
                                        </p:attrNameLst>
                                      </p:cBhvr>
                                      <p:rCtr x="22847" y="5694"/>
                                    </p:animMotion>
                                  </p:childTnLst>
                                </p:cTn>
                              </p:par>
                            </p:childTnLst>
                          </p:cTn>
                        </p:par>
                        <p:par>
                          <p:cTn id="39" fill="hold">
                            <p:stCondLst>
                              <p:cond delay="3500"/>
                            </p:stCondLst>
                            <p:childTnLst>
                              <p:par>
                                <p:cTn id="40" presetID="10" presetClass="exit" presetSubtype="0" fill="hold" nodeType="afterEffect">
                                  <p:stCondLst>
                                    <p:cond delay="0"/>
                                  </p:stCondLst>
                                  <p:childTnLst>
                                    <p:animEffect transition="out" filter="fade">
                                      <p:cBhvr>
                                        <p:cTn id="41" dur="500"/>
                                        <p:tgtEl>
                                          <p:spTgt spid="6">
                                            <p:txEl>
                                              <p:pRg st="2" end="2"/>
                                            </p:txEl>
                                          </p:spTgt>
                                        </p:tgtEl>
                                      </p:cBhvr>
                                    </p:animEffect>
                                    <p:set>
                                      <p:cBhvr>
                                        <p:cTn id="42" dur="1" fill="hold">
                                          <p:stCondLst>
                                            <p:cond delay="499"/>
                                          </p:stCondLst>
                                        </p:cTn>
                                        <p:tgtEl>
                                          <p:spTgt spid="6">
                                            <p:txEl>
                                              <p:pRg st="2" end="2"/>
                                            </p:txEl>
                                          </p:spTgt>
                                        </p:tgtEl>
                                        <p:attrNameLst>
                                          <p:attrName>style.visibility</p:attrName>
                                        </p:attrNameLst>
                                      </p:cBhvr>
                                      <p:to>
                                        <p:strVal val="hidden"/>
                                      </p:to>
                                    </p:set>
                                  </p:childTnLst>
                                </p:cTn>
                              </p:par>
                            </p:childTnLst>
                          </p:cTn>
                        </p:par>
                        <p:par>
                          <p:cTn id="43" fill="hold">
                            <p:stCondLst>
                              <p:cond delay="4000"/>
                            </p:stCondLst>
                            <p:childTnLst>
                              <p:par>
                                <p:cTn id="44" presetID="50" presetClass="path" presetSubtype="0" accel="50000" decel="50000" fill="hold" nodeType="afterEffect">
                                  <p:stCondLst>
                                    <p:cond delay="0"/>
                                  </p:stCondLst>
                                  <p:childTnLst>
                                    <p:animMotion origin="layout" path="M -3.33333E-6 -2.22222E-6 L 0.22882 -2.22222E-6 C 0.3316 -2.22222E-6 0.45834 0.02107 0.45834 0.03889 L 0.45834 0.07778 " pathEditMode="relative" rAng="0" ptsTypes="FfFF">
                                      <p:cBhvr>
                                        <p:cTn id="45" dur="500" fill="hold"/>
                                        <p:tgtEl>
                                          <p:spTgt spid="6">
                                            <p:txEl>
                                              <p:pRg st="3" end="3"/>
                                            </p:txEl>
                                          </p:spTgt>
                                        </p:tgtEl>
                                        <p:attrNameLst>
                                          <p:attrName>ppt_x</p:attrName>
                                          <p:attrName>ppt_y</p:attrName>
                                        </p:attrNameLst>
                                      </p:cBhvr>
                                      <p:rCtr x="22917" y="3889"/>
                                    </p:animMotion>
                                  </p:childTnLst>
                                </p:cTn>
                              </p:par>
                            </p:childTnLst>
                          </p:cTn>
                        </p:par>
                        <p:par>
                          <p:cTn id="46" fill="hold">
                            <p:stCondLst>
                              <p:cond delay="4500"/>
                            </p:stCondLst>
                            <p:childTnLst>
                              <p:par>
                                <p:cTn id="47" presetID="10" presetClass="exit" presetSubtype="0" fill="hold" nodeType="afterEffect">
                                  <p:stCondLst>
                                    <p:cond delay="0"/>
                                  </p:stCondLst>
                                  <p:childTnLst>
                                    <p:animEffect transition="out" filter="fade">
                                      <p:cBhvr>
                                        <p:cTn id="48" dur="500"/>
                                        <p:tgtEl>
                                          <p:spTgt spid="6">
                                            <p:txEl>
                                              <p:pRg st="3" end="3"/>
                                            </p:txEl>
                                          </p:spTgt>
                                        </p:tgtEl>
                                      </p:cBhvr>
                                    </p:animEffect>
                                    <p:set>
                                      <p:cBhvr>
                                        <p:cTn id="49" dur="1" fill="hold">
                                          <p:stCondLst>
                                            <p:cond delay="499"/>
                                          </p:stCondLst>
                                        </p:cTn>
                                        <p:tgtEl>
                                          <p:spTgt spid="6">
                                            <p:txEl>
                                              <p:pRg st="3" end="3"/>
                                            </p:txEl>
                                          </p:spTgt>
                                        </p:tgtEl>
                                        <p:attrNameLst>
                                          <p:attrName>style.visibility</p:attrName>
                                        </p:attrNameLst>
                                      </p:cBhvr>
                                      <p:to>
                                        <p:strVal val="hidden"/>
                                      </p:to>
                                    </p:set>
                                  </p:childTnLst>
                                </p:cTn>
                              </p:par>
                            </p:childTnLst>
                          </p:cTn>
                        </p:par>
                        <p:par>
                          <p:cTn id="50" fill="hold">
                            <p:stCondLst>
                              <p:cond delay="5000"/>
                            </p:stCondLst>
                            <p:childTnLst>
                              <p:par>
                                <p:cTn id="51" presetID="42" presetClass="path" presetSubtype="0" accel="50000" decel="50000" fill="hold" nodeType="afterEffect">
                                  <p:stCondLst>
                                    <p:cond delay="0"/>
                                  </p:stCondLst>
                                  <p:childTnLst>
                                    <p:animMotion origin="layout" path="M -3.33333E-6 3.33333E-6 L 0.50834 0.04444 " pathEditMode="relative" rAng="0" ptsTypes="AA">
                                      <p:cBhvr>
                                        <p:cTn id="52" dur="500" fill="hold"/>
                                        <p:tgtEl>
                                          <p:spTgt spid="6">
                                            <p:txEl>
                                              <p:pRg st="4" end="4"/>
                                            </p:txEl>
                                          </p:spTgt>
                                        </p:tgtEl>
                                        <p:attrNameLst>
                                          <p:attrName>ppt_x</p:attrName>
                                          <p:attrName>ppt_y</p:attrName>
                                        </p:attrNameLst>
                                      </p:cBhvr>
                                      <p:rCtr x="25417" y="2222"/>
                                    </p:animMotion>
                                  </p:childTnLst>
                                </p:cTn>
                              </p:par>
                            </p:childTnLst>
                          </p:cTn>
                        </p:par>
                        <p:par>
                          <p:cTn id="53" fill="hold">
                            <p:stCondLst>
                              <p:cond delay="5500"/>
                            </p:stCondLst>
                            <p:childTnLst>
                              <p:par>
                                <p:cTn id="54" presetID="10" presetClass="exit" presetSubtype="0" fill="hold" nodeType="afterEffect">
                                  <p:stCondLst>
                                    <p:cond delay="0"/>
                                  </p:stCondLst>
                                  <p:childTnLst>
                                    <p:animEffect transition="out" filter="fade">
                                      <p:cBhvr>
                                        <p:cTn id="55" dur="500"/>
                                        <p:tgtEl>
                                          <p:spTgt spid="6">
                                            <p:txEl>
                                              <p:pRg st="4" end="4"/>
                                            </p:txEl>
                                          </p:spTgt>
                                        </p:tgtEl>
                                      </p:cBhvr>
                                    </p:animEffect>
                                    <p:set>
                                      <p:cBhvr>
                                        <p:cTn id="56" dur="1" fill="hold">
                                          <p:stCondLst>
                                            <p:cond delay="499"/>
                                          </p:stCondLst>
                                        </p:cTn>
                                        <p:tgtEl>
                                          <p:spTgt spid="6">
                                            <p:txEl>
                                              <p:pRg st="4" end="4"/>
                                            </p:txEl>
                                          </p:spTgt>
                                        </p:tgtEl>
                                        <p:attrNameLst>
                                          <p:attrName>style.visibility</p:attrName>
                                        </p:attrNameLst>
                                      </p:cBhvr>
                                      <p:to>
                                        <p:strVal val="hidden"/>
                                      </p:to>
                                    </p:set>
                                  </p:childTnLst>
                                </p:cTn>
                              </p:par>
                            </p:childTnLst>
                          </p:cTn>
                        </p:par>
                        <p:par>
                          <p:cTn id="57" fill="hold">
                            <p:stCondLst>
                              <p:cond delay="6000"/>
                            </p:stCondLst>
                            <p:childTnLst>
                              <p:par>
                                <p:cTn id="58" presetID="42" presetClass="path" presetSubtype="0" accel="50000" decel="50000" fill="hold" nodeType="afterEffect">
                                  <p:stCondLst>
                                    <p:cond delay="0"/>
                                  </p:stCondLst>
                                  <p:childTnLst>
                                    <p:animMotion origin="layout" path="M 8.33333E-7 -1.11111E-6 L 0.47344 0.00764 " pathEditMode="relative" rAng="0" ptsTypes="AA">
                                      <p:cBhvr>
                                        <p:cTn id="59" dur="500" fill="hold"/>
                                        <p:tgtEl>
                                          <p:spTgt spid="6">
                                            <p:txEl>
                                              <p:pRg st="5" end="5"/>
                                            </p:txEl>
                                          </p:spTgt>
                                        </p:tgtEl>
                                        <p:attrNameLst>
                                          <p:attrName>ppt_x</p:attrName>
                                          <p:attrName>ppt_y</p:attrName>
                                        </p:attrNameLst>
                                      </p:cBhvr>
                                      <p:rCtr x="23663" y="370"/>
                                    </p:animMotion>
                                  </p:childTnLst>
                                </p:cTn>
                              </p:par>
                            </p:childTnLst>
                          </p:cTn>
                        </p:par>
                        <p:par>
                          <p:cTn id="60" fill="hold">
                            <p:stCondLst>
                              <p:cond delay="6500"/>
                            </p:stCondLst>
                            <p:childTnLst>
                              <p:par>
                                <p:cTn id="61" presetID="10" presetClass="exit" presetSubtype="0" fill="hold" nodeType="afterEffect">
                                  <p:stCondLst>
                                    <p:cond delay="0"/>
                                  </p:stCondLst>
                                  <p:childTnLst>
                                    <p:animEffect transition="out" filter="fade">
                                      <p:cBhvr>
                                        <p:cTn id="62" dur="500"/>
                                        <p:tgtEl>
                                          <p:spTgt spid="6">
                                            <p:txEl>
                                              <p:pRg st="5" end="5"/>
                                            </p:txEl>
                                          </p:spTgt>
                                        </p:tgtEl>
                                      </p:cBhvr>
                                    </p:animEffect>
                                    <p:set>
                                      <p:cBhvr>
                                        <p:cTn id="63" dur="1" fill="hold">
                                          <p:stCondLst>
                                            <p:cond delay="499"/>
                                          </p:stCondLst>
                                        </p:cTn>
                                        <p:tgtEl>
                                          <p:spTgt spid="6">
                                            <p:txEl>
                                              <p:pRg st="5" end="5"/>
                                            </p:txEl>
                                          </p:spTgt>
                                        </p:tgtEl>
                                        <p:attrNameLst>
                                          <p:attrName>style.visibility</p:attrName>
                                        </p:attrNameLst>
                                      </p:cBhvr>
                                      <p:to>
                                        <p:strVal val="hidden"/>
                                      </p:to>
                                    </p:set>
                                  </p:childTnLst>
                                </p:cTn>
                              </p:par>
                              <p:par>
                                <p:cTn id="64" presetID="42" presetClass="path" presetSubtype="0" accel="50000" decel="50000" fill="hold" nodeType="withEffect">
                                  <p:stCondLst>
                                    <p:cond delay="0"/>
                                  </p:stCondLst>
                                  <p:childTnLst>
                                    <p:animMotion origin="layout" path="M -3.05556E-6 -3.33333E-6 L 0.52518 -0.04583 " pathEditMode="relative" rAng="0" ptsTypes="AA">
                                      <p:cBhvr>
                                        <p:cTn id="65" dur="500" fill="hold"/>
                                        <p:tgtEl>
                                          <p:spTgt spid="6">
                                            <p:txEl>
                                              <p:pRg st="7" end="7"/>
                                            </p:txEl>
                                          </p:spTgt>
                                        </p:tgtEl>
                                        <p:attrNameLst>
                                          <p:attrName>ppt_x</p:attrName>
                                          <p:attrName>ppt_y</p:attrName>
                                        </p:attrNameLst>
                                      </p:cBhvr>
                                      <p:rCtr x="26250" y="-2292"/>
                                    </p:animMotion>
                                  </p:childTnLst>
                                </p:cTn>
                              </p:par>
                            </p:childTnLst>
                          </p:cTn>
                        </p:par>
                        <p:par>
                          <p:cTn id="66" fill="hold">
                            <p:stCondLst>
                              <p:cond delay="7000"/>
                            </p:stCondLst>
                            <p:childTnLst>
                              <p:par>
                                <p:cTn id="67" presetID="10" presetClass="exit" presetSubtype="0" fill="hold" nodeType="afterEffect">
                                  <p:stCondLst>
                                    <p:cond delay="0"/>
                                  </p:stCondLst>
                                  <p:childTnLst>
                                    <p:animEffect transition="out" filter="fade">
                                      <p:cBhvr>
                                        <p:cTn id="68" dur="500"/>
                                        <p:tgtEl>
                                          <p:spTgt spid="6">
                                            <p:txEl>
                                              <p:pRg st="7" end="7"/>
                                            </p:txEl>
                                          </p:spTgt>
                                        </p:tgtEl>
                                      </p:cBhvr>
                                    </p:animEffect>
                                    <p:set>
                                      <p:cBhvr>
                                        <p:cTn id="69" dur="1" fill="hold">
                                          <p:stCondLst>
                                            <p:cond delay="499"/>
                                          </p:stCondLst>
                                        </p:cTn>
                                        <p:tgtEl>
                                          <p:spTgt spid="6">
                                            <p:txEl>
                                              <p:pRg st="7" end="7"/>
                                            </p:txEl>
                                          </p:spTgt>
                                        </p:tgtEl>
                                        <p:attrNameLst>
                                          <p:attrName>style.visibility</p:attrName>
                                        </p:attrNameLst>
                                      </p:cBhvr>
                                      <p:to>
                                        <p:strVal val="hidden"/>
                                      </p:to>
                                    </p:set>
                                  </p:childTnLst>
                                </p:cTn>
                              </p:par>
                              <p:par>
                                <p:cTn id="70" presetID="42" presetClass="path" presetSubtype="0" accel="50000" decel="50000" fill="hold" nodeType="withEffect">
                                  <p:stCondLst>
                                    <p:cond delay="0"/>
                                  </p:stCondLst>
                                  <p:childTnLst>
                                    <p:animMotion origin="layout" path="M -1.11111E-6 -3.7037E-6 L 0.54306 -0.07245 " pathEditMode="relative" rAng="0" ptsTypes="AA">
                                      <p:cBhvr>
                                        <p:cTn id="71" dur="500" fill="hold"/>
                                        <p:tgtEl>
                                          <p:spTgt spid="6">
                                            <p:txEl>
                                              <p:pRg st="8" end="8"/>
                                            </p:txEl>
                                          </p:spTgt>
                                        </p:tgtEl>
                                        <p:attrNameLst>
                                          <p:attrName>ppt_x</p:attrName>
                                          <p:attrName>ppt_y</p:attrName>
                                        </p:attrNameLst>
                                      </p:cBhvr>
                                      <p:rCtr x="27153" y="-3634"/>
                                    </p:animMotion>
                                  </p:childTnLst>
                                </p:cTn>
                              </p:par>
                            </p:childTnLst>
                          </p:cTn>
                        </p:par>
                        <p:par>
                          <p:cTn id="72" fill="hold">
                            <p:stCondLst>
                              <p:cond delay="7500"/>
                            </p:stCondLst>
                            <p:childTnLst>
                              <p:par>
                                <p:cTn id="73" presetID="10" presetClass="exit" presetSubtype="0" fill="hold" nodeType="afterEffect">
                                  <p:stCondLst>
                                    <p:cond delay="0"/>
                                  </p:stCondLst>
                                  <p:childTnLst>
                                    <p:animEffect transition="out" filter="fade">
                                      <p:cBhvr>
                                        <p:cTn id="74" dur="500"/>
                                        <p:tgtEl>
                                          <p:spTgt spid="6">
                                            <p:txEl>
                                              <p:pRg st="8" end="8"/>
                                            </p:txEl>
                                          </p:spTgt>
                                        </p:tgtEl>
                                      </p:cBhvr>
                                    </p:animEffect>
                                    <p:set>
                                      <p:cBhvr>
                                        <p:cTn id="75" dur="1" fill="hold">
                                          <p:stCondLst>
                                            <p:cond delay="499"/>
                                          </p:stCondLst>
                                        </p:cTn>
                                        <p:tgtEl>
                                          <p:spTgt spid="6">
                                            <p:txEl>
                                              <p:pRg st="8" end="8"/>
                                            </p:txEl>
                                          </p:spTgt>
                                        </p:tgtEl>
                                        <p:attrNameLst>
                                          <p:attrName>style.visibility</p:attrName>
                                        </p:attrNameLst>
                                      </p:cBhvr>
                                      <p:to>
                                        <p:strVal val="hidden"/>
                                      </p:to>
                                    </p:set>
                                  </p:childTnLst>
                                </p:cTn>
                              </p:par>
                              <p:par>
                                <p:cTn id="76" presetID="42" presetClass="path" presetSubtype="0" accel="50000" decel="50000" fill="hold" nodeType="withEffect">
                                  <p:stCondLst>
                                    <p:cond delay="0"/>
                                  </p:stCondLst>
                                  <p:childTnLst>
                                    <p:animMotion origin="layout" path="M -4.16667E-6 -4.07407E-6 L 0.52657 -0.09907 " pathEditMode="relative" rAng="0" ptsTypes="AA">
                                      <p:cBhvr>
                                        <p:cTn id="77" dur="500" fill="hold"/>
                                        <p:tgtEl>
                                          <p:spTgt spid="6">
                                            <p:txEl>
                                              <p:pRg st="9" end="9"/>
                                            </p:txEl>
                                          </p:spTgt>
                                        </p:tgtEl>
                                        <p:attrNameLst>
                                          <p:attrName>ppt_x</p:attrName>
                                          <p:attrName>ppt_y</p:attrName>
                                        </p:attrNameLst>
                                      </p:cBhvr>
                                      <p:rCtr x="26319" y="-4954"/>
                                    </p:animMotion>
                                  </p:childTnLst>
                                </p:cTn>
                              </p:par>
                            </p:childTnLst>
                          </p:cTn>
                        </p:par>
                        <p:par>
                          <p:cTn id="78" fill="hold">
                            <p:stCondLst>
                              <p:cond delay="8000"/>
                            </p:stCondLst>
                            <p:childTnLst>
                              <p:par>
                                <p:cTn id="79" presetID="55" presetClass="exit" presetSubtype="0" fill="hold" nodeType="afterEffect">
                                  <p:stCondLst>
                                    <p:cond delay="0"/>
                                  </p:stCondLst>
                                  <p:childTnLst>
                                    <p:anim calcmode="lin" valueType="num">
                                      <p:cBhvr>
                                        <p:cTn id="80" dur="500"/>
                                        <p:tgtEl>
                                          <p:spTgt spid="6">
                                            <p:txEl>
                                              <p:pRg st="9" end="9"/>
                                            </p:txEl>
                                          </p:spTgt>
                                        </p:tgtEl>
                                        <p:attrNameLst>
                                          <p:attrName>ppt_w</p:attrName>
                                        </p:attrNameLst>
                                      </p:cBhvr>
                                      <p:tavLst>
                                        <p:tav tm="0">
                                          <p:val>
                                            <p:strVal val="ppt_w"/>
                                          </p:val>
                                        </p:tav>
                                        <p:tav tm="100000">
                                          <p:val>
                                            <p:strVal val="ppt_w*0.70"/>
                                          </p:val>
                                        </p:tav>
                                      </p:tavLst>
                                    </p:anim>
                                    <p:anim calcmode="lin" valueType="num">
                                      <p:cBhvr>
                                        <p:cTn id="81" dur="500"/>
                                        <p:tgtEl>
                                          <p:spTgt spid="6">
                                            <p:txEl>
                                              <p:pRg st="9" end="9"/>
                                            </p:txEl>
                                          </p:spTgt>
                                        </p:tgtEl>
                                        <p:attrNameLst>
                                          <p:attrName>ppt_h</p:attrName>
                                        </p:attrNameLst>
                                      </p:cBhvr>
                                      <p:tavLst>
                                        <p:tav tm="0">
                                          <p:val>
                                            <p:strVal val="ppt_h"/>
                                          </p:val>
                                        </p:tav>
                                        <p:tav tm="100000">
                                          <p:val>
                                            <p:strVal val="ppt_h"/>
                                          </p:val>
                                        </p:tav>
                                      </p:tavLst>
                                    </p:anim>
                                    <p:animEffect transition="out" filter="fade">
                                      <p:cBhvr>
                                        <p:cTn id="82" dur="500"/>
                                        <p:tgtEl>
                                          <p:spTgt spid="6">
                                            <p:txEl>
                                              <p:pRg st="9" end="9"/>
                                            </p:txEl>
                                          </p:spTgt>
                                        </p:tgtEl>
                                      </p:cBhvr>
                                    </p:animEffect>
                                    <p:set>
                                      <p:cBhvr>
                                        <p:cTn id="83" dur="1" fill="hold">
                                          <p:stCondLst>
                                            <p:cond delay="499"/>
                                          </p:stCondLst>
                                        </p:cTn>
                                        <p:tgtEl>
                                          <p:spTgt spid="6">
                                            <p:txEl>
                                              <p:pRg st="9" end="9"/>
                                            </p:txEl>
                                          </p:spTgt>
                                        </p:tgtEl>
                                        <p:attrNameLst>
                                          <p:attrName>style.visibility</p:attrName>
                                        </p:attrNameLst>
                                      </p:cBhvr>
                                      <p:to>
                                        <p:strVal val="hidden"/>
                                      </p:to>
                                    </p:set>
                                  </p:childTnLst>
                                </p:cTn>
                              </p:par>
                              <p:par>
                                <p:cTn id="84" presetID="42" presetClass="path" presetSubtype="0" accel="50000" decel="50000" fill="hold" nodeType="withEffect">
                                  <p:stCondLst>
                                    <p:cond delay="0"/>
                                  </p:stCondLst>
                                  <p:childTnLst>
                                    <p:animMotion origin="layout" path="M 3.05556E-6 -4.44444E-6 L 0.54774 -0.12569 " pathEditMode="relative" rAng="0" ptsTypes="AA">
                                      <p:cBhvr>
                                        <p:cTn id="85" dur="500" fill="hold"/>
                                        <p:tgtEl>
                                          <p:spTgt spid="6">
                                            <p:txEl>
                                              <p:pRg st="10" end="10"/>
                                            </p:txEl>
                                          </p:spTgt>
                                        </p:tgtEl>
                                        <p:attrNameLst>
                                          <p:attrName>ppt_x</p:attrName>
                                          <p:attrName>ppt_y</p:attrName>
                                        </p:attrNameLst>
                                      </p:cBhvr>
                                      <p:rCtr x="27378" y="-6296"/>
                                    </p:animMotion>
                                  </p:childTnLst>
                                </p:cTn>
                              </p:par>
                            </p:childTnLst>
                          </p:cTn>
                        </p:par>
                        <p:par>
                          <p:cTn id="86" fill="hold">
                            <p:stCondLst>
                              <p:cond delay="8500"/>
                            </p:stCondLst>
                            <p:childTnLst>
                              <p:par>
                                <p:cTn id="87" presetID="55" presetClass="exit" presetSubtype="0" fill="hold" nodeType="afterEffect">
                                  <p:stCondLst>
                                    <p:cond delay="0"/>
                                  </p:stCondLst>
                                  <p:childTnLst>
                                    <p:anim calcmode="lin" valueType="num">
                                      <p:cBhvr>
                                        <p:cTn id="88" dur="500"/>
                                        <p:tgtEl>
                                          <p:spTgt spid="6">
                                            <p:txEl>
                                              <p:pRg st="10" end="10"/>
                                            </p:txEl>
                                          </p:spTgt>
                                        </p:tgtEl>
                                        <p:attrNameLst>
                                          <p:attrName>ppt_w</p:attrName>
                                        </p:attrNameLst>
                                      </p:cBhvr>
                                      <p:tavLst>
                                        <p:tav tm="0">
                                          <p:val>
                                            <p:strVal val="ppt_w"/>
                                          </p:val>
                                        </p:tav>
                                        <p:tav tm="100000">
                                          <p:val>
                                            <p:strVal val="ppt_w*0.70"/>
                                          </p:val>
                                        </p:tav>
                                      </p:tavLst>
                                    </p:anim>
                                    <p:anim calcmode="lin" valueType="num">
                                      <p:cBhvr>
                                        <p:cTn id="89" dur="500"/>
                                        <p:tgtEl>
                                          <p:spTgt spid="6">
                                            <p:txEl>
                                              <p:pRg st="10" end="10"/>
                                            </p:txEl>
                                          </p:spTgt>
                                        </p:tgtEl>
                                        <p:attrNameLst>
                                          <p:attrName>ppt_h</p:attrName>
                                        </p:attrNameLst>
                                      </p:cBhvr>
                                      <p:tavLst>
                                        <p:tav tm="0">
                                          <p:val>
                                            <p:strVal val="ppt_h"/>
                                          </p:val>
                                        </p:tav>
                                        <p:tav tm="100000">
                                          <p:val>
                                            <p:strVal val="ppt_h"/>
                                          </p:val>
                                        </p:tav>
                                      </p:tavLst>
                                    </p:anim>
                                    <p:animEffect transition="out" filter="fade">
                                      <p:cBhvr>
                                        <p:cTn id="90" dur="500"/>
                                        <p:tgtEl>
                                          <p:spTgt spid="6">
                                            <p:txEl>
                                              <p:pRg st="10" end="10"/>
                                            </p:txEl>
                                          </p:spTgt>
                                        </p:tgtEl>
                                      </p:cBhvr>
                                    </p:animEffect>
                                    <p:set>
                                      <p:cBhvr>
                                        <p:cTn id="91" dur="1" fill="hold">
                                          <p:stCondLst>
                                            <p:cond delay="499"/>
                                          </p:stCondLst>
                                        </p:cTn>
                                        <p:tgtEl>
                                          <p:spTgt spid="6">
                                            <p:txEl>
                                              <p:pRg st="10" end="10"/>
                                            </p:txEl>
                                          </p:spTgt>
                                        </p:tgtEl>
                                        <p:attrNameLst>
                                          <p:attrName>style.visibility</p:attrName>
                                        </p:attrNameLst>
                                      </p:cBhvr>
                                      <p:to>
                                        <p:strVal val="hidden"/>
                                      </p:to>
                                    </p:set>
                                  </p:childTnLst>
                                </p:cTn>
                              </p:par>
                              <p:par>
                                <p:cTn id="92" presetID="42" presetClass="path" presetSubtype="0" accel="50000" decel="50000" fill="hold" nodeType="withEffect">
                                  <p:stCondLst>
                                    <p:cond delay="0"/>
                                  </p:stCondLst>
                                  <p:childTnLst>
                                    <p:animMotion origin="layout" path="M -1.11111E-6 3.7037E-6 L 0.54306 -0.14144 " pathEditMode="relative" rAng="0" ptsTypes="AA">
                                      <p:cBhvr>
                                        <p:cTn id="93" dur="500" fill="hold"/>
                                        <p:tgtEl>
                                          <p:spTgt spid="6">
                                            <p:txEl>
                                              <p:pRg st="11" end="11"/>
                                            </p:txEl>
                                          </p:spTgt>
                                        </p:tgtEl>
                                        <p:attrNameLst>
                                          <p:attrName>ppt_x</p:attrName>
                                          <p:attrName>ppt_y</p:attrName>
                                        </p:attrNameLst>
                                      </p:cBhvr>
                                      <p:rCtr x="27153" y="-7083"/>
                                    </p:animMotion>
                                  </p:childTnLst>
                                </p:cTn>
                              </p:par>
                            </p:childTnLst>
                          </p:cTn>
                        </p:par>
                        <p:par>
                          <p:cTn id="94" fill="hold">
                            <p:stCondLst>
                              <p:cond delay="9000"/>
                            </p:stCondLst>
                            <p:childTnLst>
                              <p:par>
                                <p:cTn id="95" presetID="55" presetClass="exit" presetSubtype="0" fill="hold" nodeType="afterEffect">
                                  <p:stCondLst>
                                    <p:cond delay="0"/>
                                  </p:stCondLst>
                                  <p:childTnLst>
                                    <p:anim calcmode="lin" valueType="num">
                                      <p:cBhvr>
                                        <p:cTn id="96" dur="500"/>
                                        <p:tgtEl>
                                          <p:spTgt spid="6">
                                            <p:txEl>
                                              <p:pRg st="11" end="11"/>
                                            </p:txEl>
                                          </p:spTgt>
                                        </p:tgtEl>
                                        <p:attrNameLst>
                                          <p:attrName>ppt_w</p:attrName>
                                        </p:attrNameLst>
                                      </p:cBhvr>
                                      <p:tavLst>
                                        <p:tav tm="0">
                                          <p:val>
                                            <p:strVal val="ppt_w"/>
                                          </p:val>
                                        </p:tav>
                                        <p:tav tm="100000">
                                          <p:val>
                                            <p:strVal val="ppt_w*0.70"/>
                                          </p:val>
                                        </p:tav>
                                      </p:tavLst>
                                    </p:anim>
                                    <p:anim calcmode="lin" valueType="num">
                                      <p:cBhvr>
                                        <p:cTn id="97" dur="500"/>
                                        <p:tgtEl>
                                          <p:spTgt spid="6">
                                            <p:txEl>
                                              <p:pRg st="11" end="11"/>
                                            </p:txEl>
                                          </p:spTgt>
                                        </p:tgtEl>
                                        <p:attrNameLst>
                                          <p:attrName>ppt_h</p:attrName>
                                        </p:attrNameLst>
                                      </p:cBhvr>
                                      <p:tavLst>
                                        <p:tav tm="0">
                                          <p:val>
                                            <p:strVal val="ppt_h"/>
                                          </p:val>
                                        </p:tav>
                                        <p:tav tm="100000">
                                          <p:val>
                                            <p:strVal val="ppt_h"/>
                                          </p:val>
                                        </p:tav>
                                      </p:tavLst>
                                    </p:anim>
                                    <p:animEffect transition="out" filter="fade">
                                      <p:cBhvr>
                                        <p:cTn id="98" dur="500"/>
                                        <p:tgtEl>
                                          <p:spTgt spid="6">
                                            <p:txEl>
                                              <p:pRg st="11" end="11"/>
                                            </p:txEl>
                                          </p:spTgt>
                                        </p:tgtEl>
                                      </p:cBhvr>
                                    </p:animEffect>
                                    <p:set>
                                      <p:cBhvr>
                                        <p:cTn id="99" dur="1" fill="hold">
                                          <p:stCondLst>
                                            <p:cond delay="499"/>
                                          </p:stCondLst>
                                        </p:cTn>
                                        <p:tgtEl>
                                          <p:spTgt spid="6">
                                            <p:txEl>
                                              <p:pRg st="11" end="11"/>
                                            </p:txEl>
                                          </p:spTgt>
                                        </p:tgtEl>
                                        <p:attrNameLst>
                                          <p:attrName>style.visibility</p:attrName>
                                        </p:attrNameLst>
                                      </p:cBhvr>
                                      <p:to>
                                        <p:strVal val="hidden"/>
                                      </p:to>
                                    </p:set>
                                  </p:childTnLst>
                                </p:cTn>
                              </p:par>
                              <p:par>
                                <p:cTn id="100" presetID="42" presetClass="path" presetSubtype="0" accel="50000" decel="50000" fill="hold" nodeType="withEffect">
                                  <p:stCondLst>
                                    <p:cond delay="0"/>
                                  </p:stCondLst>
                                  <p:childTnLst>
                                    <p:animMotion origin="layout" path="M 5E-6 -2.59259E-6 L 0.46563 -0.19259 " pathEditMode="relative" rAng="0" ptsTypes="AA">
                                      <p:cBhvr>
                                        <p:cTn id="101" dur="500" fill="hold"/>
                                        <p:tgtEl>
                                          <p:spTgt spid="6">
                                            <p:txEl>
                                              <p:pRg st="12" end="12"/>
                                            </p:txEl>
                                          </p:spTgt>
                                        </p:tgtEl>
                                        <p:attrNameLst>
                                          <p:attrName>ppt_x</p:attrName>
                                          <p:attrName>ppt_y</p:attrName>
                                        </p:attrNameLst>
                                      </p:cBhvr>
                                      <p:rCtr x="23281" y="-9630"/>
                                    </p:animMotion>
                                  </p:childTnLst>
                                </p:cTn>
                              </p:par>
                            </p:childTnLst>
                          </p:cTn>
                        </p:par>
                        <p:par>
                          <p:cTn id="102" fill="hold">
                            <p:stCondLst>
                              <p:cond delay="9500"/>
                            </p:stCondLst>
                            <p:childTnLst>
                              <p:par>
                                <p:cTn id="103" presetID="55" presetClass="exit" presetSubtype="0" fill="hold" nodeType="afterEffect">
                                  <p:stCondLst>
                                    <p:cond delay="0"/>
                                  </p:stCondLst>
                                  <p:childTnLst>
                                    <p:anim calcmode="lin" valueType="num">
                                      <p:cBhvr>
                                        <p:cTn id="104" dur="500"/>
                                        <p:tgtEl>
                                          <p:spTgt spid="6">
                                            <p:txEl>
                                              <p:pRg st="12" end="12"/>
                                            </p:txEl>
                                          </p:spTgt>
                                        </p:tgtEl>
                                        <p:attrNameLst>
                                          <p:attrName>ppt_w</p:attrName>
                                        </p:attrNameLst>
                                      </p:cBhvr>
                                      <p:tavLst>
                                        <p:tav tm="0">
                                          <p:val>
                                            <p:strVal val="ppt_w"/>
                                          </p:val>
                                        </p:tav>
                                        <p:tav tm="100000">
                                          <p:val>
                                            <p:strVal val="ppt_w*0.70"/>
                                          </p:val>
                                        </p:tav>
                                      </p:tavLst>
                                    </p:anim>
                                    <p:anim calcmode="lin" valueType="num">
                                      <p:cBhvr>
                                        <p:cTn id="105" dur="500"/>
                                        <p:tgtEl>
                                          <p:spTgt spid="6">
                                            <p:txEl>
                                              <p:pRg st="12" end="12"/>
                                            </p:txEl>
                                          </p:spTgt>
                                        </p:tgtEl>
                                        <p:attrNameLst>
                                          <p:attrName>ppt_h</p:attrName>
                                        </p:attrNameLst>
                                      </p:cBhvr>
                                      <p:tavLst>
                                        <p:tav tm="0">
                                          <p:val>
                                            <p:strVal val="ppt_h"/>
                                          </p:val>
                                        </p:tav>
                                        <p:tav tm="100000">
                                          <p:val>
                                            <p:strVal val="ppt_h"/>
                                          </p:val>
                                        </p:tav>
                                      </p:tavLst>
                                    </p:anim>
                                    <p:animEffect transition="out" filter="fade">
                                      <p:cBhvr>
                                        <p:cTn id="106" dur="500"/>
                                        <p:tgtEl>
                                          <p:spTgt spid="6">
                                            <p:txEl>
                                              <p:pRg st="12" end="12"/>
                                            </p:txEl>
                                          </p:spTgt>
                                        </p:tgtEl>
                                      </p:cBhvr>
                                    </p:animEffect>
                                    <p:set>
                                      <p:cBhvr>
                                        <p:cTn id="107" dur="1" fill="hold">
                                          <p:stCondLst>
                                            <p:cond delay="499"/>
                                          </p:stCondLst>
                                        </p:cTn>
                                        <p:tgtEl>
                                          <p:spTgt spid="6">
                                            <p:txEl>
                                              <p:pRg st="12" end="12"/>
                                            </p:txEl>
                                          </p:spTgt>
                                        </p:tgtEl>
                                        <p:attrNameLst>
                                          <p:attrName>style.visibility</p:attrName>
                                        </p:attrNameLst>
                                      </p:cBhvr>
                                      <p:to>
                                        <p:strVal val="hidden"/>
                                      </p:to>
                                    </p:set>
                                  </p:childTnLst>
                                </p:cTn>
                              </p:par>
                              <p:par>
                                <p:cTn id="108" presetID="42" presetClass="path" presetSubtype="0" accel="50000" decel="50000" fill="hold" nodeType="withEffect">
                                  <p:stCondLst>
                                    <p:cond delay="0"/>
                                  </p:stCondLst>
                                  <p:childTnLst>
                                    <p:animMotion origin="layout" path="M 2.77778E-7 2.59259E-6 L 0.48142 -0.2213 " pathEditMode="relative" rAng="0" ptsTypes="AA">
                                      <p:cBhvr>
                                        <p:cTn id="109" dur="500" fill="hold"/>
                                        <p:tgtEl>
                                          <p:spTgt spid="6">
                                            <p:txEl>
                                              <p:pRg st="13" end="13"/>
                                            </p:txEl>
                                          </p:spTgt>
                                        </p:tgtEl>
                                        <p:attrNameLst>
                                          <p:attrName>ppt_x</p:attrName>
                                          <p:attrName>ppt_y</p:attrName>
                                        </p:attrNameLst>
                                      </p:cBhvr>
                                      <p:rCtr x="24062" y="-11065"/>
                                    </p:animMotion>
                                  </p:childTnLst>
                                </p:cTn>
                              </p:par>
                            </p:childTnLst>
                          </p:cTn>
                        </p:par>
                        <p:par>
                          <p:cTn id="110" fill="hold">
                            <p:stCondLst>
                              <p:cond delay="10000"/>
                            </p:stCondLst>
                            <p:childTnLst>
                              <p:par>
                                <p:cTn id="111" presetID="55" presetClass="exit" presetSubtype="0" fill="hold" nodeType="afterEffect">
                                  <p:stCondLst>
                                    <p:cond delay="0"/>
                                  </p:stCondLst>
                                  <p:childTnLst>
                                    <p:anim calcmode="lin" valueType="num">
                                      <p:cBhvr>
                                        <p:cTn id="112" dur="500"/>
                                        <p:tgtEl>
                                          <p:spTgt spid="6">
                                            <p:txEl>
                                              <p:pRg st="13" end="13"/>
                                            </p:txEl>
                                          </p:spTgt>
                                        </p:tgtEl>
                                        <p:attrNameLst>
                                          <p:attrName>ppt_w</p:attrName>
                                        </p:attrNameLst>
                                      </p:cBhvr>
                                      <p:tavLst>
                                        <p:tav tm="0">
                                          <p:val>
                                            <p:strVal val="ppt_w"/>
                                          </p:val>
                                        </p:tav>
                                        <p:tav tm="100000">
                                          <p:val>
                                            <p:strVal val="ppt_w*0.70"/>
                                          </p:val>
                                        </p:tav>
                                      </p:tavLst>
                                    </p:anim>
                                    <p:anim calcmode="lin" valueType="num">
                                      <p:cBhvr>
                                        <p:cTn id="113" dur="500"/>
                                        <p:tgtEl>
                                          <p:spTgt spid="6">
                                            <p:txEl>
                                              <p:pRg st="13" end="13"/>
                                            </p:txEl>
                                          </p:spTgt>
                                        </p:tgtEl>
                                        <p:attrNameLst>
                                          <p:attrName>ppt_h</p:attrName>
                                        </p:attrNameLst>
                                      </p:cBhvr>
                                      <p:tavLst>
                                        <p:tav tm="0">
                                          <p:val>
                                            <p:strVal val="ppt_h"/>
                                          </p:val>
                                        </p:tav>
                                        <p:tav tm="100000">
                                          <p:val>
                                            <p:strVal val="ppt_h"/>
                                          </p:val>
                                        </p:tav>
                                      </p:tavLst>
                                    </p:anim>
                                    <p:animEffect transition="out" filter="fade">
                                      <p:cBhvr>
                                        <p:cTn id="114" dur="500"/>
                                        <p:tgtEl>
                                          <p:spTgt spid="6">
                                            <p:txEl>
                                              <p:pRg st="13" end="13"/>
                                            </p:txEl>
                                          </p:spTgt>
                                        </p:tgtEl>
                                      </p:cBhvr>
                                    </p:animEffect>
                                    <p:set>
                                      <p:cBhvr>
                                        <p:cTn id="115" dur="1" fill="hold">
                                          <p:stCondLst>
                                            <p:cond delay="499"/>
                                          </p:stCondLst>
                                        </p:cTn>
                                        <p:tgtEl>
                                          <p:spTgt spid="6">
                                            <p:txEl>
                                              <p:pRg st="13" end="13"/>
                                            </p:txEl>
                                          </p:spTgt>
                                        </p:tgtEl>
                                        <p:attrNameLst>
                                          <p:attrName>style.visibility</p:attrName>
                                        </p:attrNameLst>
                                      </p:cBhvr>
                                      <p:to>
                                        <p:strVal val="hidden"/>
                                      </p:to>
                                    </p:set>
                                  </p:childTnLst>
                                </p:cTn>
                              </p:par>
                              <p:par>
                                <p:cTn id="116" presetID="42" presetClass="path" presetSubtype="0" accel="50000" decel="50000" fill="hold" nodeType="withEffect">
                                  <p:stCondLst>
                                    <p:cond delay="0"/>
                                  </p:stCondLst>
                                  <p:childTnLst>
                                    <p:animMotion origin="layout" path="M -2.5E-6 2.22222E-6 L 0.47344 -0.23681 " pathEditMode="relative" rAng="0" ptsTypes="AA">
                                      <p:cBhvr>
                                        <p:cTn id="117" dur="500" fill="hold"/>
                                        <p:tgtEl>
                                          <p:spTgt spid="6">
                                            <p:txEl>
                                              <p:pRg st="14" end="14"/>
                                            </p:txEl>
                                          </p:spTgt>
                                        </p:tgtEl>
                                        <p:attrNameLst>
                                          <p:attrName>ppt_x</p:attrName>
                                          <p:attrName>ppt_y</p:attrName>
                                        </p:attrNameLst>
                                      </p:cBhvr>
                                      <p:rCtr x="23663" y="-11852"/>
                                    </p:animMotion>
                                  </p:childTnLst>
                                </p:cTn>
                              </p:par>
                            </p:childTnLst>
                          </p:cTn>
                        </p:par>
                        <p:par>
                          <p:cTn id="118" fill="hold">
                            <p:stCondLst>
                              <p:cond delay="10500"/>
                            </p:stCondLst>
                            <p:childTnLst>
                              <p:par>
                                <p:cTn id="119" presetID="55" presetClass="exit" presetSubtype="0" fill="hold" nodeType="afterEffect">
                                  <p:stCondLst>
                                    <p:cond delay="0"/>
                                  </p:stCondLst>
                                  <p:childTnLst>
                                    <p:anim calcmode="lin" valueType="num">
                                      <p:cBhvr>
                                        <p:cTn id="120" dur="500"/>
                                        <p:tgtEl>
                                          <p:spTgt spid="6">
                                            <p:txEl>
                                              <p:pRg st="14" end="14"/>
                                            </p:txEl>
                                          </p:spTgt>
                                        </p:tgtEl>
                                        <p:attrNameLst>
                                          <p:attrName>ppt_w</p:attrName>
                                        </p:attrNameLst>
                                      </p:cBhvr>
                                      <p:tavLst>
                                        <p:tav tm="0">
                                          <p:val>
                                            <p:strVal val="ppt_w"/>
                                          </p:val>
                                        </p:tav>
                                        <p:tav tm="100000">
                                          <p:val>
                                            <p:strVal val="ppt_w*0.70"/>
                                          </p:val>
                                        </p:tav>
                                      </p:tavLst>
                                    </p:anim>
                                    <p:anim calcmode="lin" valueType="num">
                                      <p:cBhvr>
                                        <p:cTn id="121" dur="500"/>
                                        <p:tgtEl>
                                          <p:spTgt spid="6">
                                            <p:txEl>
                                              <p:pRg st="14" end="14"/>
                                            </p:txEl>
                                          </p:spTgt>
                                        </p:tgtEl>
                                        <p:attrNameLst>
                                          <p:attrName>ppt_h</p:attrName>
                                        </p:attrNameLst>
                                      </p:cBhvr>
                                      <p:tavLst>
                                        <p:tav tm="0">
                                          <p:val>
                                            <p:strVal val="ppt_h"/>
                                          </p:val>
                                        </p:tav>
                                        <p:tav tm="100000">
                                          <p:val>
                                            <p:strVal val="ppt_h"/>
                                          </p:val>
                                        </p:tav>
                                      </p:tavLst>
                                    </p:anim>
                                    <p:animEffect transition="out" filter="fade">
                                      <p:cBhvr>
                                        <p:cTn id="122" dur="500"/>
                                        <p:tgtEl>
                                          <p:spTgt spid="6">
                                            <p:txEl>
                                              <p:pRg st="14" end="14"/>
                                            </p:txEl>
                                          </p:spTgt>
                                        </p:tgtEl>
                                      </p:cBhvr>
                                    </p:animEffect>
                                    <p:set>
                                      <p:cBhvr>
                                        <p:cTn id="123" dur="1" fill="hold">
                                          <p:stCondLst>
                                            <p:cond delay="499"/>
                                          </p:stCondLst>
                                        </p:cTn>
                                        <p:tgtEl>
                                          <p:spTgt spid="6">
                                            <p:txEl>
                                              <p:pRg st="14" end="14"/>
                                            </p:txEl>
                                          </p:spTgt>
                                        </p:tgtEl>
                                        <p:attrNameLst>
                                          <p:attrName>style.visibility</p:attrName>
                                        </p:attrNameLst>
                                      </p:cBhvr>
                                      <p:to>
                                        <p:strVal val="hidden"/>
                                      </p:to>
                                    </p:set>
                                  </p:childTnLst>
                                </p:cTn>
                              </p:par>
                              <p:par>
                                <p:cTn id="124" presetID="42" presetClass="path" presetSubtype="0" accel="50000" decel="50000" fill="hold" nodeType="withEffect">
                                  <p:stCondLst>
                                    <p:cond delay="0"/>
                                  </p:stCondLst>
                                  <p:childTnLst>
                                    <p:animMotion origin="layout" path="M -2.77778E-6 3.7037E-7 L 0.5191 -0.27477 " pathEditMode="relative" rAng="0" ptsTypes="AA">
                                      <p:cBhvr>
                                        <p:cTn id="125" dur="500" fill="hold"/>
                                        <p:tgtEl>
                                          <p:spTgt spid="6">
                                            <p:txEl>
                                              <p:pRg st="15" end="15"/>
                                            </p:txEl>
                                          </p:spTgt>
                                        </p:tgtEl>
                                        <p:attrNameLst>
                                          <p:attrName>ppt_x</p:attrName>
                                          <p:attrName>ppt_y</p:attrName>
                                        </p:attrNameLst>
                                      </p:cBhvr>
                                      <p:rCtr x="25955" y="-13750"/>
                                    </p:animMotion>
                                  </p:childTnLst>
                                </p:cTn>
                              </p:par>
                            </p:childTnLst>
                          </p:cTn>
                        </p:par>
                        <p:par>
                          <p:cTn id="126" fill="hold">
                            <p:stCondLst>
                              <p:cond delay="11000"/>
                            </p:stCondLst>
                            <p:childTnLst>
                              <p:par>
                                <p:cTn id="127" presetID="55" presetClass="exit" presetSubtype="0" fill="hold" nodeType="afterEffect">
                                  <p:stCondLst>
                                    <p:cond delay="0"/>
                                  </p:stCondLst>
                                  <p:childTnLst>
                                    <p:anim calcmode="lin" valueType="num">
                                      <p:cBhvr>
                                        <p:cTn id="128" dur="500"/>
                                        <p:tgtEl>
                                          <p:spTgt spid="6">
                                            <p:txEl>
                                              <p:pRg st="15" end="15"/>
                                            </p:txEl>
                                          </p:spTgt>
                                        </p:tgtEl>
                                        <p:attrNameLst>
                                          <p:attrName>ppt_w</p:attrName>
                                        </p:attrNameLst>
                                      </p:cBhvr>
                                      <p:tavLst>
                                        <p:tav tm="0">
                                          <p:val>
                                            <p:strVal val="ppt_w"/>
                                          </p:val>
                                        </p:tav>
                                        <p:tav tm="100000">
                                          <p:val>
                                            <p:strVal val="ppt_w*0.70"/>
                                          </p:val>
                                        </p:tav>
                                      </p:tavLst>
                                    </p:anim>
                                    <p:anim calcmode="lin" valueType="num">
                                      <p:cBhvr>
                                        <p:cTn id="129" dur="500"/>
                                        <p:tgtEl>
                                          <p:spTgt spid="6">
                                            <p:txEl>
                                              <p:pRg st="15" end="15"/>
                                            </p:txEl>
                                          </p:spTgt>
                                        </p:tgtEl>
                                        <p:attrNameLst>
                                          <p:attrName>ppt_h</p:attrName>
                                        </p:attrNameLst>
                                      </p:cBhvr>
                                      <p:tavLst>
                                        <p:tav tm="0">
                                          <p:val>
                                            <p:strVal val="ppt_h"/>
                                          </p:val>
                                        </p:tav>
                                        <p:tav tm="100000">
                                          <p:val>
                                            <p:strVal val="ppt_h"/>
                                          </p:val>
                                        </p:tav>
                                      </p:tavLst>
                                    </p:anim>
                                    <p:animEffect transition="out" filter="fade">
                                      <p:cBhvr>
                                        <p:cTn id="130" dur="500"/>
                                        <p:tgtEl>
                                          <p:spTgt spid="6">
                                            <p:txEl>
                                              <p:pRg st="15" end="15"/>
                                            </p:txEl>
                                          </p:spTgt>
                                        </p:tgtEl>
                                      </p:cBhvr>
                                    </p:animEffect>
                                    <p:set>
                                      <p:cBhvr>
                                        <p:cTn id="131" dur="1" fill="hold">
                                          <p:stCondLst>
                                            <p:cond delay="499"/>
                                          </p:stCondLst>
                                        </p:cTn>
                                        <p:tgtEl>
                                          <p:spTgt spid="6">
                                            <p:txEl>
                                              <p:pRg st="15" end="15"/>
                                            </p:txEl>
                                          </p:spTgt>
                                        </p:tgtEl>
                                        <p:attrNameLst>
                                          <p:attrName>style.visibility</p:attrName>
                                        </p:attrNameLst>
                                      </p:cBhvr>
                                      <p:to>
                                        <p:strVal val="hidden"/>
                                      </p:to>
                                    </p:set>
                                  </p:childTnLst>
                                </p:cTn>
                              </p:par>
                              <p:par>
                                <p:cTn id="132" presetID="50" presetClass="path" presetSubtype="0" accel="50000" decel="50000" fill="hold" nodeType="withEffect">
                                  <p:stCondLst>
                                    <p:cond delay="0"/>
                                  </p:stCondLst>
                                  <p:childTnLst>
                                    <p:animMotion origin="layout" path="M 2.77778E-6 0 L 0.25503 0 C 0.36944 0 0.51007 -0.08333 0.51007 -0.15069 L 0.51007 -0.30139 " pathEditMode="relative" rAng="0" ptsTypes="FfFF">
                                      <p:cBhvr>
                                        <p:cTn id="133" dur="500" fill="hold"/>
                                        <p:tgtEl>
                                          <p:spTgt spid="6">
                                            <p:txEl>
                                              <p:pRg st="16" end="16"/>
                                            </p:txEl>
                                          </p:spTgt>
                                        </p:tgtEl>
                                        <p:attrNameLst>
                                          <p:attrName>ppt_x</p:attrName>
                                          <p:attrName>ppt_y</p:attrName>
                                        </p:attrNameLst>
                                      </p:cBhvr>
                                      <p:rCtr x="25503" y="-15069"/>
                                    </p:animMotion>
                                  </p:childTnLst>
                                </p:cTn>
                              </p:par>
                            </p:childTnLst>
                          </p:cTn>
                        </p:par>
                        <p:par>
                          <p:cTn id="134" fill="hold">
                            <p:stCondLst>
                              <p:cond delay="11500"/>
                            </p:stCondLst>
                            <p:childTnLst>
                              <p:par>
                                <p:cTn id="135" presetID="55" presetClass="exit" presetSubtype="0" fill="hold" nodeType="afterEffect">
                                  <p:stCondLst>
                                    <p:cond delay="0"/>
                                  </p:stCondLst>
                                  <p:childTnLst>
                                    <p:anim calcmode="lin" valueType="num">
                                      <p:cBhvr>
                                        <p:cTn id="136" dur="500"/>
                                        <p:tgtEl>
                                          <p:spTgt spid="6">
                                            <p:txEl>
                                              <p:pRg st="16" end="16"/>
                                            </p:txEl>
                                          </p:spTgt>
                                        </p:tgtEl>
                                        <p:attrNameLst>
                                          <p:attrName>ppt_w</p:attrName>
                                        </p:attrNameLst>
                                      </p:cBhvr>
                                      <p:tavLst>
                                        <p:tav tm="0">
                                          <p:val>
                                            <p:strVal val="ppt_w"/>
                                          </p:val>
                                        </p:tav>
                                        <p:tav tm="100000">
                                          <p:val>
                                            <p:strVal val="ppt_w*0.70"/>
                                          </p:val>
                                        </p:tav>
                                      </p:tavLst>
                                    </p:anim>
                                    <p:anim calcmode="lin" valueType="num">
                                      <p:cBhvr>
                                        <p:cTn id="137" dur="500"/>
                                        <p:tgtEl>
                                          <p:spTgt spid="6">
                                            <p:txEl>
                                              <p:pRg st="16" end="16"/>
                                            </p:txEl>
                                          </p:spTgt>
                                        </p:tgtEl>
                                        <p:attrNameLst>
                                          <p:attrName>ppt_h</p:attrName>
                                        </p:attrNameLst>
                                      </p:cBhvr>
                                      <p:tavLst>
                                        <p:tav tm="0">
                                          <p:val>
                                            <p:strVal val="ppt_h"/>
                                          </p:val>
                                        </p:tav>
                                        <p:tav tm="100000">
                                          <p:val>
                                            <p:strVal val="ppt_h"/>
                                          </p:val>
                                        </p:tav>
                                      </p:tavLst>
                                    </p:anim>
                                    <p:animEffect transition="out" filter="fade">
                                      <p:cBhvr>
                                        <p:cTn id="138" dur="500"/>
                                        <p:tgtEl>
                                          <p:spTgt spid="6">
                                            <p:txEl>
                                              <p:pRg st="16" end="16"/>
                                            </p:txEl>
                                          </p:spTgt>
                                        </p:tgtEl>
                                      </p:cBhvr>
                                    </p:animEffect>
                                    <p:set>
                                      <p:cBhvr>
                                        <p:cTn id="139" dur="1" fill="hold">
                                          <p:stCondLst>
                                            <p:cond delay="499"/>
                                          </p:stCondLst>
                                        </p:cTn>
                                        <p:tgtEl>
                                          <p:spTgt spid="6">
                                            <p:txEl>
                                              <p:pRg st="16" end="16"/>
                                            </p:txEl>
                                          </p:spTgt>
                                        </p:tgtEl>
                                        <p:attrNameLst>
                                          <p:attrName>style.visibility</p:attrName>
                                        </p:attrNameLst>
                                      </p:cBhvr>
                                      <p:to>
                                        <p:strVal val="hidden"/>
                                      </p:to>
                                    </p:set>
                                  </p:childTnLst>
                                </p:cTn>
                              </p:par>
                              <p:par>
                                <p:cTn id="140" presetID="50" presetClass="path" presetSubtype="0" accel="50000" decel="50000" fill="hold" nodeType="withEffect">
                                  <p:stCondLst>
                                    <p:cond delay="0"/>
                                  </p:stCondLst>
                                  <p:childTnLst>
                                    <p:animMotion origin="layout" path="M -1.66667E-6 -3.7037E-7 L 0.24531 -3.7037E-7 C 0.35521 -3.7037E-7 0.49063 -0.0875 0.49063 -0.15856 L 0.49063 -0.3169 " pathEditMode="relative" rAng="0" ptsTypes="FfFF">
                                      <p:cBhvr>
                                        <p:cTn id="141" dur="500" fill="hold"/>
                                        <p:tgtEl>
                                          <p:spTgt spid="6">
                                            <p:txEl>
                                              <p:pRg st="17" end="17"/>
                                            </p:txEl>
                                          </p:spTgt>
                                        </p:tgtEl>
                                        <p:attrNameLst>
                                          <p:attrName>ppt_x</p:attrName>
                                          <p:attrName>ppt_y</p:attrName>
                                        </p:attrNameLst>
                                      </p:cBhvr>
                                      <p:rCtr x="24531" y="-15856"/>
                                    </p:animMotion>
                                  </p:childTnLst>
                                </p:cTn>
                              </p:par>
                            </p:childTnLst>
                          </p:cTn>
                        </p:par>
                        <p:par>
                          <p:cTn id="142" fill="hold">
                            <p:stCondLst>
                              <p:cond delay="12000"/>
                            </p:stCondLst>
                            <p:childTnLst>
                              <p:par>
                                <p:cTn id="143" presetID="55" presetClass="exit" presetSubtype="0" fill="hold" nodeType="afterEffect">
                                  <p:stCondLst>
                                    <p:cond delay="0"/>
                                  </p:stCondLst>
                                  <p:childTnLst>
                                    <p:anim calcmode="lin" valueType="num">
                                      <p:cBhvr>
                                        <p:cTn id="144" dur="500"/>
                                        <p:tgtEl>
                                          <p:spTgt spid="6">
                                            <p:txEl>
                                              <p:pRg st="17" end="17"/>
                                            </p:txEl>
                                          </p:spTgt>
                                        </p:tgtEl>
                                        <p:attrNameLst>
                                          <p:attrName>ppt_w</p:attrName>
                                        </p:attrNameLst>
                                      </p:cBhvr>
                                      <p:tavLst>
                                        <p:tav tm="0">
                                          <p:val>
                                            <p:strVal val="ppt_w"/>
                                          </p:val>
                                        </p:tav>
                                        <p:tav tm="100000">
                                          <p:val>
                                            <p:strVal val="ppt_w*0.70"/>
                                          </p:val>
                                        </p:tav>
                                      </p:tavLst>
                                    </p:anim>
                                    <p:anim calcmode="lin" valueType="num">
                                      <p:cBhvr>
                                        <p:cTn id="145" dur="500"/>
                                        <p:tgtEl>
                                          <p:spTgt spid="6">
                                            <p:txEl>
                                              <p:pRg st="17" end="17"/>
                                            </p:txEl>
                                          </p:spTgt>
                                        </p:tgtEl>
                                        <p:attrNameLst>
                                          <p:attrName>ppt_h</p:attrName>
                                        </p:attrNameLst>
                                      </p:cBhvr>
                                      <p:tavLst>
                                        <p:tav tm="0">
                                          <p:val>
                                            <p:strVal val="ppt_h"/>
                                          </p:val>
                                        </p:tav>
                                        <p:tav tm="100000">
                                          <p:val>
                                            <p:strVal val="ppt_h"/>
                                          </p:val>
                                        </p:tav>
                                      </p:tavLst>
                                    </p:anim>
                                    <p:animEffect transition="out" filter="fade">
                                      <p:cBhvr>
                                        <p:cTn id="146" dur="500"/>
                                        <p:tgtEl>
                                          <p:spTgt spid="6">
                                            <p:txEl>
                                              <p:pRg st="17" end="17"/>
                                            </p:txEl>
                                          </p:spTgt>
                                        </p:tgtEl>
                                      </p:cBhvr>
                                    </p:animEffect>
                                    <p:set>
                                      <p:cBhvr>
                                        <p:cTn id="147" dur="1" fill="hold">
                                          <p:stCondLst>
                                            <p:cond delay="499"/>
                                          </p:stCondLst>
                                        </p:cTn>
                                        <p:tgtEl>
                                          <p:spTgt spid="6">
                                            <p:txEl>
                                              <p:pRg st="17" end="17"/>
                                            </p:txEl>
                                          </p:spTgt>
                                        </p:tgtEl>
                                        <p:attrNameLst>
                                          <p:attrName>style.visibility</p:attrName>
                                        </p:attrNameLst>
                                      </p:cBhvr>
                                      <p:to>
                                        <p:strVal val="hidden"/>
                                      </p:to>
                                    </p:set>
                                  </p:childTnLst>
                                </p:cTn>
                              </p:par>
                              <p:par>
                                <p:cTn id="148" presetID="50" presetClass="path" presetSubtype="0" accel="50000" decel="50000" fill="hold" nodeType="withEffect">
                                  <p:stCondLst>
                                    <p:cond delay="0"/>
                                  </p:stCondLst>
                                  <p:childTnLst>
                                    <p:animMotion origin="layout" path="M 2.77778E-7 -7.40741E-7 L 0.24479 -7.40741E-7 C 0.35469 -7.40741E-7 0.48976 -0.09792 0.48976 -0.17731 L 0.48976 -0.35463 " pathEditMode="relative" rAng="0" ptsTypes="FfFF">
                                      <p:cBhvr>
                                        <p:cTn id="149" dur="500" fill="hold"/>
                                        <p:tgtEl>
                                          <p:spTgt spid="6">
                                            <p:txEl>
                                              <p:pRg st="18" end="18"/>
                                            </p:txEl>
                                          </p:spTgt>
                                        </p:tgtEl>
                                        <p:attrNameLst>
                                          <p:attrName>ppt_x</p:attrName>
                                          <p:attrName>ppt_y</p:attrName>
                                        </p:attrNameLst>
                                      </p:cBhvr>
                                      <p:rCtr x="24479" y="-17731"/>
                                    </p:animMotion>
                                  </p:childTnLst>
                                </p:cTn>
                              </p:par>
                            </p:childTnLst>
                          </p:cTn>
                        </p:par>
                        <p:par>
                          <p:cTn id="150" fill="hold">
                            <p:stCondLst>
                              <p:cond delay="12500"/>
                            </p:stCondLst>
                            <p:childTnLst>
                              <p:par>
                                <p:cTn id="151" presetID="55" presetClass="exit" presetSubtype="0" fill="hold" grpId="0" nodeType="afterEffect">
                                  <p:stCondLst>
                                    <p:cond delay="0"/>
                                  </p:stCondLst>
                                  <p:childTnLst>
                                    <p:anim calcmode="lin" valueType="num">
                                      <p:cBhvr>
                                        <p:cTn id="152" dur="500"/>
                                        <p:tgtEl>
                                          <p:spTgt spid="6">
                                            <p:txEl>
                                              <p:pRg st="0" end="0"/>
                                            </p:txEl>
                                          </p:spTgt>
                                        </p:tgtEl>
                                        <p:attrNameLst>
                                          <p:attrName>ppt_w</p:attrName>
                                        </p:attrNameLst>
                                      </p:cBhvr>
                                      <p:tavLst>
                                        <p:tav tm="0">
                                          <p:val>
                                            <p:strVal val="ppt_w"/>
                                          </p:val>
                                        </p:tav>
                                        <p:tav tm="100000">
                                          <p:val>
                                            <p:strVal val="ppt_w*0.70"/>
                                          </p:val>
                                        </p:tav>
                                      </p:tavLst>
                                    </p:anim>
                                    <p:anim calcmode="lin" valueType="num">
                                      <p:cBhvr>
                                        <p:cTn id="153" dur="500"/>
                                        <p:tgtEl>
                                          <p:spTgt spid="6">
                                            <p:txEl>
                                              <p:pRg st="0" end="0"/>
                                            </p:txEl>
                                          </p:spTgt>
                                        </p:tgtEl>
                                        <p:attrNameLst>
                                          <p:attrName>ppt_h</p:attrName>
                                        </p:attrNameLst>
                                      </p:cBhvr>
                                      <p:tavLst>
                                        <p:tav tm="0">
                                          <p:val>
                                            <p:strVal val="ppt_h"/>
                                          </p:val>
                                        </p:tav>
                                        <p:tav tm="100000">
                                          <p:val>
                                            <p:strVal val="ppt_h"/>
                                          </p:val>
                                        </p:tav>
                                      </p:tavLst>
                                    </p:anim>
                                    <p:animEffect transition="out" filter="fade">
                                      <p:cBhvr>
                                        <p:cTn id="154" dur="500"/>
                                        <p:tgtEl>
                                          <p:spTgt spid="6">
                                            <p:txEl>
                                              <p:pRg st="0" end="0"/>
                                            </p:txEl>
                                          </p:spTgt>
                                        </p:tgtEl>
                                      </p:cBhvr>
                                    </p:animEffect>
                                    <p:set>
                                      <p:cBhvr>
                                        <p:cTn id="155" dur="1" fill="hold">
                                          <p:stCondLst>
                                            <p:cond delay="499"/>
                                          </p:stCondLst>
                                        </p:cTn>
                                        <p:tgtEl>
                                          <p:spTgt spid="6">
                                            <p:txEl>
                                              <p:pRg st="0" end="0"/>
                                            </p:txEl>
                                          </p:spTgt>
                                        </p:tgtEl>
                                        <p:attrNameLst>
                                          <p:attrName>style.visibility</p:attrName>
                                        </p:attrNameLst>
                                      </p:cBhvr>
                                      <p:to>
                                        <p:strVal val="hidden"/>
                                      </p:to>
                                    </p:set>
                                  </p:childTnLst>
                                </p:cTn>
                              </p:par>
                            </p:childTnLst>
                          </p:cTn>
                        </p:par>
                        <p:par>
                          <p:cTn id="156" fill="hold">
                            <p:stCondLst>
                              <p:cond delay="13000"/>
                            </p:stCondLst>
                            <p:childTnLst>
                              <p:par>
                                <p:cTn id="157" presetID="55" presetClass="exit" presetSubtype="0" fill="hold" grpId="0" nodeType="afterEffect">
                                  <p:stCondLst>
                                    <p:cond delay="0"/>
                                  </p:stCondLst>
                                  <p:childTnLst>
                                    <p:anim calcmode="lin" valueType="num">
                                      <p:cBhvr>
                                        <p:cTn id="158" dur="500"/>
                                        <p:tgtEl>
                                          <p:spTgt spid="6">
                                            <p:txEl>
                                              <p:pRg st="1" end="1"/>
                                            </p:txEl>
                                          </p:spTgt>
                                        </p:tgtEl>
                                        <p:attrNameLst>
                                          <p:attrName>ppt_w</p:attrName>
                                        </p:attrNameLst>
                                      </p:cBhvr>
                                      <p:tavLst>
                                        <p:tav tm="0">
                                          <p:val>
                                            <p:strVal val="ppt_w"/>
                                          </p:val>
                                        </p:tav>
                                        <p:tav tm="100000">
                                          <p:val>
                                            <p:strVal val="ppt_w*0.70"/>
                                          </p:val>
                                        </p:tav>
                                      </p:tavLst>
                                    </p:anim>
                                    <p:anim calcmode="lin" valueType="num">
                                      <p:cBhvr>
                                        <p:cTn id="159" dur="500"/>
                                        <p:tgtEl>
                                          <p:spTgt spid="6">
                                            <p:txEl>
                                              <p:pRg st="1" end="1"/>
                                            </p:txEl>
                                          </p:spTgt>
                                        </p:tgtEl>
                                        <p:attrNameLst>
                                          <p:attrName>ppt_h</p:attrName>
                                        </p:attrNameLst>
                                      </p:cBhvr>
                                      <p:tavLst>
                                        <p:tav tm="0">
                                          <p:val>
                                            <p:strVal val="ppt_h"/>
                                          </p:val>
                                        </p:tav>
                                        <p:tav tm="100000">
                                          <p:val>
                                            <p:strVal val="ppt_h"/>
                                          </p:val>
                                        </p:tav>
                                      </p:tavLst>
                                    </p:anim>
                                    <p:animEffect transition="out" filter="fade">
                                      <p:cBhvr>
                                        <p:cTn id="160" dur="500"/>
                                        <p:tgtEl>
                                          <p:spTgt spid="6">
                                            <p:txEl>
                                              <p:pRg st="1" end="1"/>
                                            </p:txEl>
                                          </p:spTgt>
                                        </p:tgtEl>
                                      </p:cBhvr>
                                    </p:animEffect>
                                    <p:set>
                                      <p:cBhvr>
                                        <p:cTn id="161" dur="1" fill="hold">
                                          <p:stCondLst>
                                            <p:cond delay="499"/>
                                          </p:stCondLst>
                                        </p:cTn>
                                        <p:tgtEl>
                                          <p:spTgt spid="6">
                                            <p:txEl>
                                              <p:pRg st="1" end="1"/>
                                            </p:txEl>
                                          </p:spTgt>
                                        </p:tgtEl>
                                        <p:attrNameLst>
                                          <p:attrName>style.visibility</p:attrName>
                                        </p:attrNameLst>
                                      </p:cBhvr>
                                      <p:to>
                                        <p:strVal val="hidden"/>
                                      </p:to>
                                    </p:set>
                                  </p:childTnLst>
                                </p:cTn>
                              </p:par>
                            </p:childTnLst>
                          </p:cTn>
                        </p:par>
                        <p:par>
                          <p:cTn id="162" fill="hold">
                            <p:stCondLst>
                              <p:cond delay="13500"/>
                            </p:stCondLst>
                            <p:childTnLst>
                              <p:par>
                                <p:cTn id="163" presetID="55" presetClass="exit" presetSubtype="0" fill="hold" grpId="0" nodeType="afterEffect">
                                  <p:stCondLst>
                                    <p:cond delay="0"/>
                                  </p:stCondLst>
                                  <p:childTnLst>
                                    <p:anim calcmode="lin" valueType="num">
                                      <p:cBhvr>
                                        <p:cTn id="164" dur="500"/>
                                        <p:tgtEl>
                                          <p:spTgt spid="6">
                                            <p:txEl>
                                              <p:pRg st="2" end="2"/>
                                            </p:txEl>
                                          </p:spTgt>
                                        </p:tgtEl>
                                        <p:attrNameLst>
                                          <p:attrName>ppt_w</p:attrName>
                                        </p:attrNameLst>
                                      </p:cBhvr>
                                      <p:tavLst>
                                        <p:tav tm="0">
                                          <p:val>
                                            <p:strVal val="ppt_w"/>
                                          </p:val>
                                        </p:tav>
                                        <p:tav tm="100000">
                                          <p:val>
                                            <p:strVal val="ppt_w*0.70"/>
                                          </p:val>
                                        </p:tav>
                                      </p:tavLst>
                                    </p:anim>
                                    <p:anim calcmode="lin" valueType="num">
                                      <p:cBhvr>
                                        <p:cTn id="165" dur="500"/>
                                        <p:tgtEl>
                                          <p:spTgt spid="6">
                                            <p:txEl>
                                              <p:pRg st="2" end="2"/>
                                            </p:txEl>
                                          </p:spTgt>
                                        </p:tgtEl>
                                        <p:attrNameLst>
                                          <p:attrName>ppt_h</p:attrName>
                                        </p:attrNameLst>
                                      </p:cBhvr>
                                      <p:tavLst>
                                        <p:tav tm="0">
                                          <p:val>
                                            <p:strVal val="ppt_h"/>
                                          </p:val>
                                        </p:tav>
                                        <p:tav tm="100000">
                                          <p:val>
                                            <p:strVal val="ppt_h"/>
                                          </p:val>
                                        </p:tav>
                                      </p:tavLst>
                                    </p:anim>
                                    <p:animEffect transition="out" filter="fade">
                                      <p:cBhvr>
                                        <p:cTn id="166" dur="500"/>
                                        <p:tgtEl>
                                          <p:spTgt spid="6">
                                            <p:txEl>
                                              <p:pRg st="2" end="2"/>
                                            </p:txEl>
                                          </p:spTgt>
                                        </p:tgtEl>
                                      </p:cBhvr>
                                    </p:animEffect>
                                    <p:set>
                                      <p:cBhvr>
                                        <p:cTn id="167" dur="1" fill="hold">
                                          <p:stCondLst>
                                            <p:cond delay="499"/>
                                          </p:stCondLst>
                                        </p:cTn>
                                        <p:tgtEl>
                                          <p:spTgt spid="6">
                                            <p:txEl>
                                              <p:pRg st="2" end="2"/>
                                            </p:txEl>
                                          </p:spTgt>
                                        </p:tgtEl>
                                        <p:attrNameLst>
                                          <p:attrName>style.visibility</p:attrName>
                                        </p:attrNameLst>
                                      </p:cBhvr>
                                      <p:to>
                                        <p:strVal val="hidden"/>
                                      </p:to>
                                    </p:set>
                                  </p:childTnLst>
                                </p:cTn>
                              </p:par>
                            </p:childTnLst>
                          </p:cTn>
                        </p:par>
                        <p:par>
                          <p:cTn id="168" fill="hold">
                            <p:stCondLst>
                              <p:cond delay="14000"/>
                            </p:stCondLst>
                            <p:childTnLst>
                              <p:par>
                                <p:cTn id="169" presetID="55" presetClass="exit" presetSubtype="0" fill="hold" grpId="0" nodeType="afterEffect">
                                  <p:stCondLst>
                                    <p:cond delay="0"/>
                                  </p:stCondLst>
                                  <p:childTnLst>
                                    <p:anim calcmode="lin" valueType="num">
                                      <p:cBhvr>
                                        <p:cTn id="170" dur="500"/>
                                        <p:tgtEl>
                                          <p:spTgt spid="6">
                                            <p:txEl>
                                              <p:pRg st="3" end="3"/>
                                            </p:txEl>
                                          </p:spTgt>
                                        </p:tgtEl>
                                        <p:attrNameLst>
                                          <p:attrName>ppt_w</p:attrName>
                                        </p:attrNameLst>
                                      </p:cBhvr>
                                      <p:tavLst>
                                        <p:tav tm="0">
                                          <p:val>
                                            <p:strVal val="ppt_w"/>
                                          </p:val>
                                        </p:tav>
                                        <p:tav tm="100000">
                                          <p:val>
                                            <p:strVal val="ppt_w*0.70"/>
                                          </p:val>
                                        </p:tav>
                                      </p:tavLst>
                                    </p:anim>
                                    <p:anim calcmode="lin" valueType="num">
                                      <p:cBhvr>
                                        <p:cTn id="171" dur="500"/>
                                        <p:tgtEl>
                                          <p:spTgt spid="6">
                                            <p:txEl>
                                              <p:pRg st="3" end="3"/>
                                            </p:txEl>
                                          </p:spTgt>
                                        </p:tgtEl>
                                        <p:attrNameLst>
                                          <p:attrName>ppt_h</p:attrName>
                                        </p:attrNameLst>
                                      </p:cBhvr>
                                      <p:tavLst>
                                        <p:tav tm="0">
                                          <p:val>
                                            <p:strVal val="ppt_h"/>
                                          </p:val>
                                        </p:tav>
                                        <p:tav tm="100000">
                                          <p:val>
                                            <p:strVal val="ppt_h"/>
                                          </p:val>
                                        </p:tav>
                                      </p:tavLst>
                                    </p:anim>
                                    <p:animEffect transition="out" filter="fade">
                                      <p:cBhvr>
                                        <p:cTn id="172" dur="500"/>
                                        <p:tgtEl>
                                          <p:spTgt spid="6">
                                            <p:txEl>
                                              <p:pRg st="3" end="3"/>
                                            </p:txEl>
                                          </p:spTgt>
                                        </p:tgtEl>
                                      </p:cBhvr>
                                    </p:animEffect>
                                    <p:set>
                                      <p:cBhvr>
                                        <p:cTn id="173" dur="1" fill="hold">
                                          <p:stCondLst>
                                            <p:cond delay="499"/>
                                          </p:stCondLst>
                                        </p:cTn>
                                        <p:tgtEl>
                                          <p:spTgt spid="6">
                                            <p:txEl>
                                              <p:pRg st="3" end="3"/>
                                            </p:txEl>
                                          </p:spTgt>
                                        </p:tgtEl>
                                        <p:attrNameLst>
                                          <p:attrName>style.visibility</p:attrName>
                                        </p:attrNameLst>
                                      </p:cBhvr>
                                      <p:to>
                                        <p:strVal val="hidden"/>
                                      </p:to>
                                    </p:set>
                                  </p:childTnLst>
                                </p:cTn>
                              </p:par>
                            </p:childTnLst>
                          </p:cTn>
                        </p:par>
                        <p:par>
                          <p:cTn id="174" fill="hold">
                            <p:stCondLst>
                              <p:cond delay="14500"/>
                            </p:stCondLst>
                            <p:childTnLst>
                              <p:par>
                                <p:cTn id="175" presetID="55" presetClass="exit" presetSubtype="0" fill="hold" grpId="0" nodeType="afterEffect">
                                  <p:stCondLst>
                                    <p:cond delay="0"/>
                                  </p:stCondLst>
                                  <p:childTnLst>
                                    <p:anim calcmode="lin" valueType="num">
                                      <p:cBhvr>
                                        <p:cTn id="176" dur="500"/>
                                        <p:tgtEl>
                                          <p:spTgt spid="6">
                                            <p:txEl>
                                              <p:pRg st="4" end="4"/>
                                            </p:txEl>
                                          </p:spTgt>
                                        </p:tgtEl>
                                        <p:attrNameLst>
                                          <p:attrName>ppt_w</p:attrName>
                                        </p:attrNameLst>
                                      </p:cBhvr>
                                      <p:tavLst>
                                        <p:tav tm="0">
                                          <p:val>
                                            <p:strVal val="ppt_w"/>
                                          </p:val>
                                        </p:tav>
                                        <p:tav tm="100000">
                                          <p:val>
                                            <p:strVal val="ppt_w*0.70"/>
                                          </p:val>
                                        </p:tav>
                                      </p:tavLst>
                                    </p:anim>
                                    <p:anim calcmode="lin" valueType="num">
                                      <p:cBhvr>
                                        <p:cTn id="177" dur="500"/>
                                        <p:tgtEl>
                                          <p:spTgt spid="6">
                                            <p:txEl>
                                              <p:pRg st="4" end="4"/>
                                            </p:txEl>
                                          </p:spTgt>
                                        </p:tgtEl>
                                        <p:attrNameLst>
                                          <p:attrName>ppt_h</p:attrName>
                                        </p:attrNameLst>
                                      </p:cBhvr>
                                      <p:tavLst>
                                        <p:tav tm="0">
                                          <p:val>
                                            <p:strVal val="ppt_h"/>
                                          </p:val>
                                        </p:tav>
                                        <p:tav tm="100000">
                                          <p:val>
                                            <p:strVal val="ppt_h"/>
                                          </p:val>
                                        </p:tav>
                                      </p:tavLst>
                                    </p:anim>
                                    <p:animEffect transition="out" filter="fade">
                                      <p:cBhvr>
                                        <p:cTn id="178" dur="500"/>
                                        <p:tgtEl>
                                          <p:spTgt spid="6">
                                            <p:txEl>
                                              <p:pRg st="4" end="4"/>
                                            </p:txEl>
                                          </p:spTgt>
                                        </p:tgtEl>
                                      </p:cBhvr>
                                    </p:animEffect>
                                    <p:set>
                                      <p:cBhvr>
                                        <p:cTn id="179" dur="1" fill="hold">
                                          <p:stCondLst>
                                            <p:cond delay="499"/>
                                          </p:stCondLst>
                                        </p:cTn>
                                        <p:tgtEl>
                                          <p:spTgt spid="6">
                                            <p:txEl>
                                              <p:pRg st="4" end="4"/>
                                            </p:txEl>
                                          </p:spTgt>
                                        </p:tgtEl>
                                        <p:attrNameLst>
                                          <p:attrName>style.visibility</p:attrName>
                                        </p:attrNameLst>
                                      </p:cBhvr>
                                      <p:to>
                                        <p:strVal val="hidden"/>
                                      </p:to>
                                    </p:set>
                                  </p:childTnLst>
                                </p:cTn>
                              </p:par>
                            </p:childTnLst>
                          </p:cTn>
                        </p:par>
                        <p:par>
                          <p:cTn id="180" fill="hold">
                            <p:stCondLst>
                              <p:cond delay="15000"/>
                            </p:stCondLst>
                            <p:childTnLst>
                              <p:par>
                                <p:cTn id="181" presetID="55" presetClass="exit" presetSubtype="0" fill="hold" grpId="0" nodeType="afterEffect">
                                  <p:stCondLst>
                                    <p:cond delay="0"/>
                                  </p:stCondLst>
                                  <p:childTnLst>
                                    <p:anim calcmode="lin" valueType="num">
                                      <p:cBhvr>
                                        <p:cTn id="182" dur="500"/>
                                        <p:tgtEl>
                                          <p:spTgt spid="6">
                                            <p:txEl>
                                              <p:pRg st="5" end="5"/>
                                            </p:txEl>
                                          </p:spTgt>
                                        </p:tgtEl>
                                        <p:attrNameLst>
                                          <p:attrName>ppt_w</p:attrName>
                                        </p:attrNameLst>
                                      </p:cBhvr>
                                      <p:tavLst>
                                        <p:tav tm="0">
                                          <p:val>
                                            <p:strVal val="ppt_w"/>
                                          </p:val>
                                        </p:tav>
                                        <p:tav tm="100000">
                                          <p:val>
                                            <p:strVal val="ppt_w*0.70"/>
                                          </p:val>
                                        </p:tav>
                                      </p:tavLst>
                                    </p:anim>
                                    <p:anim calcmode="lin" valueType="num">
                                      <p:cBhvr>
                                        <p:cTn id="183" dur="500"/>
                                        <p:tgtEl>
                                          <p:spTgt spid="6">
                                            <p:txEl>
                                              <p:pRg st="5" end="5"/>
                                            </p:txEl>
                                          </p:spTgt>
                                        </p:tgtEl>
                                        <p:attrNameLst>
                                          <p:attrName>ppt_h</p:attrName>
                                        </p:attrNameLst>
                                      </p:cBhvr>
                                      <p:tavLst>
                                        <p:tav tm="0">
                                          <p:val>
                                            <p:strVal val="ppt_h"/>
                                          </p:val>
                                        </p:tav>
                                        <p:tav tm="100000">
                                          <p:val>
                                            <p:strVal val="ppt_h"/>
                                          </p:val>
                                        </p:tav>
                                      </p:tavLst>
                                    </p:anim>
                                    <p:animEffect transition="out" filter="fade">
                                      <p:cBhvr>
                                        <p:cTn id="184" dur="500"/>
                                        <p:tgtEl>
                                          <p:spTgt spid="6">
                                            <p:txEl>
                                              <p:pRg st="5" end="5"/>
                                            </p:txEl>
                                          </p:spTgt>
                                        </p:tgtEl>
                                      </p:cBhvr>
                                    </p:animEffect>
                                    <p:set>
                                      <p:cBhvr>
                                        <p:cTn id="185" dur="1" fill="hold">
                                          <p:stCondLst>
                                            <p:cond delay="499"/>
                                          </p:stCondLst>
                                        </p:cTn>
                                        <p:tgtEl>
                                          <p:spTgt spid="6">
                                            <p:txEl>
                                              <p:pRg st="5" end="5"/>
                                            </p:txEl>
                                          </p:spTgt>
                                        </p:tgtEl>
                                        <p:attrNameLst>
                                          <p:attrName>style.visibility</p:attrName>
                                        </p:attrNameLst>
                                      </p:cBhvr>
                                      <p:to>
                                        <p:strVal val="hidden"/>
                                      </p:to>
                                    </p:set>
                                  </p:childTnLst>
                                </p:cTn>
                              </p:par>
                            </p:childTnLst>
                          </p:cTn>
                        </p:par>
                        <p:par>
                          <p:cTn id="186" fill="hold">
                            <p:stCondLst>
                              <p:cond delay="15500"/>
                            </p:stCondLst>
                            <p:childTnLst>
                              <p:par>
                                <p:cTn id="187" presetID="55" presetClass="exit" presetSubtype="0" fill="hold" grpId="0" nodeType="afterEffect">
                                  <p:stCondLst>
                                    <p:cond delay="0"/>
                                  </p:stCondLst>
                                  <p:childTnLst>
                                    <p:anim calcmode="lin" valueType="num">
                                      <p:cBhvr>
                                        <p:cTn id="188" dur="500"/>
                                        <p:tgtEl>
                                          <p:spTgt spid="6">
                                            <p:txEl>
                                              <p:pRg st="6" end="6"/>
                                            </p:txEl>
                                          </p:spTgt>
                                        </p:tgtEl>
                                        <p:attrNameLst>
                                          <p:attrName>ppt_w</p:attrName>
                                        </p:attrNameLst>
                                      </p:cBhvr>
                                      <p:tavLst>
                                        <p:tav tm="0">
                                          <p:val>
                                            <p:strVal val="ppt_w"/>
                                          </p:val>
                                        </p:tav>
                                        <p:tav tm="100000">
                                          <p:val>
                                            <p:strVal val="ppt_w*0.70"/>
                                          </p:val>
                                        </p:tav>
                                      </p:tavLst>
                                    </p:anim>
                                    <p:anim calcmode="lin" valueType="num">
                                      <p:cBhvr>
                                        <p:cTn id="189" dur="500"/>
                                        <p:tgtEl>
                                          <p:spTgt spid="6">
                                            <p:txEl>
                                              <p:pRg st="6" end="6"/>
                                            </p:txEl>
                                          </p:spTgt>
                                        </p:tgtEl>
                                        <p:attrNameLst>
                                          <p:attrName>ppt_h</p:attrName>
                                        </p:attrNameLst>
                                      </p:cBhvr>
                                      <p:tavLst>
                                        <p:tav tm="0">
                                          <p:val>
                                            <p:strVal val="ppt_h"/>
                                          </p:val>
                                        </p:tav>
                                        <p:tav tm="100000">
                                          <p:val>
                                            <p:strVal val="ppt_h"/>
                                          </p:val>
                                        </p:tav>
                                      </p:tavLst>
                                    </p:anim>
                                    <p:animEffect transition="out" filter="fade">
                                      <p:cBhvr>
                                        <p:cTn id="190" dur="500"/>
                                        <p:tgtEl>
                                          <p:spTgt spid="6">
                                            <p:txEl>
                                              <p:pRg st="6" end="6"/>
                                            </p:txEl>
                                          </p:spTgt>
                                        </p:tgtEl>
                                      </p:cBhvr>
                                    </p:animEffect>
                                    <p:set>
                                      <p:cBhvr>
                                        <p:cTn id="191" dur="1" fill="hold">
                                          <p:stCondLst>
                                            <p:cond delay="499"/>
                                          </p:stCondLst>
                                        </p:cTn>
                                        <p:tgtEl>
                                          <p:spTgt spid="6">
                                            <p:txEl>
                                              <p:pRg st="6" end="6"/>
                                            </p:txEl>
                                          </p:spTgt>
                                        </p:tgtEl>
                                        <p:attrNameLst>
                                          <p:attrName>style.visibility</p:attrName>
                                        </p:attrNameLst>
                                      </p:cBhvr>
                                      <p:to>
                                        <p:strVal val="hidden"/>
                                      </p:to>
                                    </p:set>
                                  </p:childTnLst>
                                </p:cTn>
                              </p:par>
                            </p:childTnLst>
                          </p:cTn>
                        </p:par>
                        <p:par>
                          <p:cTn id="192" fill="hold">
                            <p:stCondLst>
                              <p:cond delay="16000"/>
                            </p:stCondLst>
                            <p:childTnLst>
                              <p:par>
                                <p:cTn id="193" presetID="55" presetClass="exit" presetSubtype="0" fill="hold" grpId="0" nodeType="afterEffect">
                                  <p:stCondLst>
                                    <p:cond delay="0"/>
                                  </p:stCondLst>
                                  <p:childTnLst>
                                    <p:anim calcmode="lin" valueType="num">
                                      <p:cBhvr>
                                        <p:cTn id="194" dur="500"/>
                                        <p:tgtEl>
                                          <p:spTgt spid="6">
                                            <p:txEl>
                                              <p:pRg st="7" end="7"/>
                                            </p:txEl>
                                          </p:spTgt>
                                        </p:tgtEl>
                                        <p:attrNameLst>
                                          <p:attrName>ppt_w</p:attrName>
                                        </p:attrNameLst>
                                      </p:cBhvr>
                                      <p:tavLst>
                                        <p:tav tm="0">
                                          <p:val>
                                            <p:strVal val="ppt_w"/>
                                          </p:val>
                                        </p:tav>
                                        <p:tav tm="100000">
                                          <p:val>
                                            <p:strVal val="ppt_w*0.70"/>
                                          </p:val>
                                        </p:tav>
                                      </p:tavLst>
                                    </p:anim>
                                    <p:anim calcmode="lin" valueType="num">
                                      <p:cBhvr>
                                        <p:cTn id="195" dur="500"/>
                                        <p:tgtEl>
                                          <p:spTgt spid="6">
                                            <p:txEl>
                                              <p:pRg st="7" end="7"/>
                                            </p:txEl>
                                          </p:spTgt>
                                        </p:tgtEl>
                                        <p:attrNameLst>
                                          <p:attrName>ppt_h</p:attrName>
                                        </p:attrNameLst>
                                      </p:cBhvr>
                                      <p:tavLst>
                                        <p:tav tm="0">
                                          <p:val>
                                            <p:strVal val="ppt_h"/>
                                          </p:val>
                                        </p:tav>
                                        <p:tav tm="100000">
                                          <p:val>
                                            <p:strVal val="ppt_h"/>
                                          </p:val>
                                        </p:tav>
                                      </p:tavLst>
                                    </p:anim>
                                    <p:animEffect transition="out" filter="fade">
                                      <p:cBhvr>
                                        <p:cTn id="196" dur="500"/>
                                        <p:tgtEl>
                                          <p:spTgt spid="6">
                                            <p:txEl>
                                              <p:pRg st="7" end="7"/>
                                            </p:txEl>
                                          </p:spTgt>
                                        </p:tgtEl>
                                      </p:cBhvr>
                                    </p:animEffect>
                                    <p:set>
                                      <p:cBhvr>
                                        <p:cTn id="197" dur="1" fill="hold">
                                          <p:stCondLst>
                                            <p:cond delay="499"/>
                                          </p:stCondLst>
                                        </p:cTn>
                                        <p:tgtEl>
                                          <p:spTgt spid="6">
                                            <p:txEl>
                                              <p:pRg st="7" end="7"/>
                                            </p:txEl>
                                          </p:spTgt>
                                        </p:tgtEl>
                                        <p:attrNameLst>
                                          <p:attrName>style.visibility</p:attrName>
                                        </p:attrNameLst>
                                      </p:cBhvr>
                                      <p:to>
                                        <p:strVal val="hidden"/>
                                      </p:to>
                                    </p:set>
                                  </p:childTnLst>
                                </p:cTn>
                              </p:par>
                            </p:childTnLst>
                          </p:cTn>
                        </p:par>
                        <p:par>
                          <p:cTn id="198" fill="hold">
                            <p:stCondLst>
                              <p:cond delay="16500"/>
                            </p:stCondLst>
                            <p:childTnLst>
                              <p:par>
                                <p:cTn id="199" presetID="55" presetClass="exit" presetSubtype="0" fill="hold" grpId="0" nodeType="afterEffect">
                                  <p:stCondLst>
                                    <p:cond delay="0"/>
                                  </p:stCondLst>
                                  <p:childTnLst>
                                    <p:anim calcmode="lin" valueType="num">
                                      <p:cBhvr>
                                        <p:cTn id="200" dur="500"/>
                                        <p:tgtEl>
                                          <p:spTgt spid="6">
                                            <p:txEl>
                                              <p:pRg st="8" end="8"/>
                                            </p:txEl>
                                          </p:spTgt>
                                        </p:tgtEl>
                                        <p:attrNameLst>
                                          <p:attrName>ppt_w</p:attrName>
                                        </p:attrNameLst>
                                      </p:cBhvr>
                                      <p:tavLst>
                                        <p:tav tm="0">
                                          <p:val>
                                            <p:strVal val="ppt_w"/>
                                          </p:val>
                                        </p:tav>
                                        <p:tav tm="100000">
                                          <p:val>
                                            <p:strVal val="ppt_w*0.70"/>
                                          </p:val>
                                        </p:tav>
                                      </p:tavLst>
                                    </p:anim>
                                    <p:anim calcmode="lin" valueType="num">
                                      <p:cBhvr>
                                        <p:cTn id="201" dur="500"/>
                                        <p:tgtEl>
                                          <p:spTgt spid="6">
                                            <p:txEl>
                                              <p:pRg st="8" end="8"/>
                                            </p:txEl>
                                          </p:spTgt>
                                        </p:tgtEl>
                                        <p:attrNameLst>
                                          <p:attrName>ppt_h</p:attrName>
                                        </p:attrNameLst>
                                      </p:cBhvr>
                                      <p:tavLst>
                                        <p:tav tm="0">
                                          <p:val>
                                            <p:strVal val="ppt_h"/>
                                          </p:val>
                                        </p:tav>
                                        <p:tav tm="100000">
                                          <p:val>
                                            <p:strVal val="ppt_h"/>
                                          </p:val>
                                        </p:tav>
                                      </p:tavLst>
                                    </p:anim>
                                    <p:animEffect transition="out" filter="fade">
                                      <p:cBhvr>
                                        <p:cTn id="202" dur="500"/>
                                        <p:tgtEl>
                                          <p:spTgt spid="6">
                                            <p:txEl>
                                              <p:pRg st="8" end="8"/>
                                            </p:txEl>
                                          </p:spTgt>
                                        </p:tgtEl>
                                      </p:cBhvr>
                                    </p:animEffect>
                                    <p:set>
                                      <p:cBhvr>
                                        <p:cTn id="203" dur="1" fill="hold">
                                          <p:stCondLst>
                                            <p:cond delay="499"/>
                                          </p:stCondLst>
                                        </p:cTn>
                                        <p:tgtEl>
                                          <p:spTgt spid="6">
                                            <p:txEl>
                                              <p:pRg st="8" end="8"/>
                                            </p:txEl>
                                          </p:spTgt>
                                        </p:tgtEl>
                                        <p:attrNameLst>
                                          <p:attrName>style.visibility</p:attrName>
                                        </p:attrNameLst>
                                      </p:cBhvr>
                                      <p:to>
                                        <p:strVal val="hidden"/>
                                      </p:to>
                                    </p:set>
                                  </p:childTnLst>
                                </p:cTn>
                              </p:par>
                            </p:childTnLst>
                          </p:cTn>
                        </p:par>
                        <p:par>
                          <p:cTn id="204" fill="hold">
                            <p:stCondLst>
                              <p:cond delay="17000"/>
                            </p:stCondLst>
                            <p:childTnLst>
                              <p:par>
                                <p:cTn id="205" presetID="55" presetClass="exit" presetSubtype="0" fill="hold" grpId="0" nodeType="afterEffect">
                                  <p:stCondLst>
                                    <p:cond delay="0"/>
                                  </p:stCondLst>
                                  <p:childTnLst>
                                    <p:anim calcmode="lin" valueType="num">
                                      <p:cBhvr>
                                        <p:cTn id="206" dur="500"/>
                                        <p:tgtEl>
                                          <p:spTgt spid="6">
                                            <p:txEl>
                                              <p:pRg st="9" end="9"/>
                                            </p:txEl>
                                          </p:spTgt>
                                        </p:tgtEl>
                                        <p:attrNameLst>
                                          <p:attrName>ppt_w</p:attrName>
                                        </p:attrNameLst>
                                      </p:cBhvr>
                                      <p:tavLst>
                                        <p:tav tm="0">
                                          <p:val>
                                            <p:strVal val="ppt_w"/>
                                          </p:val>
                                        </p:tav>
                                        <p:tav tm="100000">
                                          <p:val>
                                            <p:strVal val="ppt_w*0.70"/>
                                          </p:val>
                                        </p:tav>
                                      </p:tavLst>
                                    </p:anim>
                                    <p:anim calcmode="lin" valueType="num">
                                      <p:cBhvr>
                                        <p:cTn id="207" dur="500"/>
                                        <p:tgtEl>
                                          <p:spTgt spid="6">
                                            <p:txEl>
                                              <p:pRg st="9" end="9"/>
                                            </p:txEl>
                                          </p:spTgt>
                                        </p:tgtEl>
                                        <p:attrNameLst>
                                          <p:attrName>ppt_h</p:attrName>
                                        </p:attrNameLst>
                                      </p:cBhvr>
                                      <p:tavLst>
                                        <p:tav tm="0">
                                          <p:val>
                                            <p:strVal val="ppt_h"/>
                                          </p:val>
                                        </p:tav>
                                        <p:tav tm="100000">
                                          <p:val>
                                            <p:strVal val="ppt_h"/>
                                          </p:val>
                                        </p:tav>
                                      </p:tavLst>
                                    </p:anim>
                                    <p:animEffect transition="out" filter="fade">
                                      <p:cBhvr>
                                        <p:cTn id="208" dur="500"/>
                                        <p:tgtEl>
                                          <p:spTgt spid="6">
                                            <p:txEl>
                                              <p:pRg st="9" end="9"/>
                                            </p:txEl>
                                          </p:spTgt>
                                        </p:tgtEl>
                                      </p:cBhvr>
                                    </p:animEffect>
                                    <p:set>
                                      <p:cBhvr>
                                        <p:cTn id="209" dur="1" fill="hold">
                                          <p:stCondLst>
                                            <p:cond delay="499"/>
                                          </p:stCondLst>
                                        </p:cTn>
                                        <p:tgtEl>
                                          <p:spTgt spid="6">
                                            <p:txEl>
                                              <p:pRg st="9" end="9"/>
                                            </p:txEl>
                                          </p:spTgt>
                                        </p:tgtEl>
                                        <p:attrNameLst>
                                          <p:attrName>style.visibility</p:attrName>
                                        </p:attrNameLst>
                                      </p:cBhvr>
                                      <p:to>
                                        <p:strVal val="hidden"/>
                                      </p:to>
                                    </p:set>
                                  </p:childTnLst>
                                </p:cTn>
                              </p:par>
                            </p:childTnLst>
                          </p:cTn>
                        </p:par>
                        <p:par>
                          <p:cTn id="210" fill="hold">
                            <p:stCondLst>
                              <p:cond delay="17500"/>
                            </p:stCondLst>
                            <p:childTnLst>
                              <p:par>
                                <p:cTn id="211" presetID="55" presetClass="exit" presetSubtype="0" fill="hold" grpId="0" nodeType="afterEffect">
                                  <p:stCondLst>
                                    <p:cond delay="0"/>
                                  </p:stCondLst>
                                  <p:childTnLst>
                                    <p:anim calcmode="lin" valueType="num">
                                      <p:cBhvr>
                                        <p:cTn id="212" dur="500"/>
                                        <p:tgtEl>
                                          <p:spTgt spid="6">
                                            <p:txEl>
                                              <p:pRg st="10" end="10"/>
                                            </p:txEl>
                                          </p:spTgt>
                                        </p:tgtEl>
                                        <p:attrNameLst>
                                          <p:attrName>ppt_w</p:attrName>
                                        </p:attrNameLst>
                                      </p:cBhvr>
                                      <p:tavLst>
                                        <p:tav tm="0">
                                          <p:val>
                                            <p:strVal val="ppt_w"/>
                                          </p:val>
                                        </p:tav>
                                        <p:tav tm="100000">
                                          <p:val>
                                            <p:strVal val="ppt_w*0.70"/>
                                          </p:val>
                                        </p:tav>
                                      </p:tavLst>
                                    </p:anim>
                                    <p:anim calcmode="lin" valueType="num">
                                      <p:cBhvr>
                                        <p:cTn id="213" dur="500"/>
                                        <p:tgtEl>
                                          <p:spTgt spid="6">
                                            <p:txEl>
                                              <p:pRg st="10" end="10"/>
                                            </p:txEl>
                                          </p:spTgt>
                                        </p:tgtEl>
                                        <p:attrNameLst>
                                          <p:attrName>ppt_h</p:attrName>
                                        </p:attrNameLst>
                                      </p:cBhvr>
                                      <p:tavLst>
                                        <p:tav tm="0">
                                          <p:val>
                                            <p:strVal val="ppt_h"/>
                                          </p:val>
                                        </p:tav>
                                        <p:tav tm="100000">
                                          <p:val>
                                            <p:strVal val="ppt_h"/>
                                          </p:val>
                                        </p:tav>
                                      </p:tavLst>
                                    </p:anim>
                                    <p:animEffect transition="out" filter="fade">
                                      <p:cBhvr>
                                        <p:cTn id="214" dur="500"/>
                                        <p:tgtEl>
                                          <p:spTgt spid="6">
                                            <p:txEl>
                                              <p:pRg st="10" end="10"/>
                                            </p:txEl>
                                          </p:spTgt>
                                        </p:tgtEl>
                                      </p:cBhvr>
                                    </p:animEffect>
                                    <p:set>
                                      <p:cBhvr>
                                        <p:cTn id="215" dur="1" fill="hold">
                                          <p:stCondLst>
                                            <p:cond delay="499"/>
                                          </p:stCondLst>
                                        </p:cTn>
                                        <p:tgtEl>
                                          <p:spTgt spid="6">
                                            <p:txEl>
                                              <p:pRg st="10" end="10"/>
                                            </p:txEl>
                                          </p:spTgt>
                                        </p:tgtEl>
                                        <p:attrNameLst>
                                          <p:attrName>style.visibility</p:attrName>
                                        </p:attrNameLst>
                                      </p:cBhvr>
                                      <p:to>
                                        <p:strVal val="hidden"/>
                                      </p:to>
                                    </p:set>
                                  </p:childTnLst>
                                </p:cTn>
                              </p:par>
                            </p:childTnLst>
                          </p:cTn>
                        </p:par>
                        <p:par>
                          <p:cTn id="216" fill="hold">
                            <p:stCondLst>
                              <p:cond delay="18000"/>
                            </p:stCondLst>
                            <p:childTnLst>
                              <p:par>
                                <p:cTn id="217" presetID="55" presetClass="exit" presetSubtype="0" fill="hold" grpId="0" nodeType="afterEffect">
                                  <p:stCondLst>
                                    <p:cond delay="0"/>
                                  </p:stCondLst>
                                  <p:childTnLst>
                                    <p:anim calcmode="lin" valueType="num">
                                      <p:cBhvr>
                                        <p:cTn id="218" dur="500"/>
                                        <p:tgtEl>
                                          <p:spTgt spid="6">
                                            <p:txEl>
                                              <p:pRg st="11" end="11"/>
                                            </p:txEl>
                                          </p:spTgt>
                                        </p:tgtEl>
                                        <p:attrNameLst>
                                          <p:attrName>ppt_w</p:attrName>
                                        </p:attrNameLst>
                                      </p:cBhvr>
                                      <p:tavLst>
                                        <p:tav tm="0">
                                          <p:val>
                                            <p:strVal val="ppt_w"/>
                                          </p:val>
                                        </p:tav>
                                        <p:tav tm="100000">
                                          <p:val>
                                            <p:strVal val="ppt_w*0.70"/>
                                          </p:val>
                                        </p:tav>
                                      </p:tavLst>
                                    </p:anim>
                                    <p:anim calcmode="lin" valueType="num">
                                      <p:cBhvr>
                                        <p:cTn id="219" dur="500"/>
                                        <p:tgtEl>
                                          <p:spTgt spid="6">
                                            <p:txEl>
                                              <p:pRg st="11" end="11"/>
                                            </p:txEl>
                                          </p:spTgt>
                                        </p:tgtEl>
                                        <p:attrNameLst>
                                          <p:attrName>ppt_h</p:attrName>
                                        </p:attrNameLst>
                                      </p:cBhvr>
                                      <p:tavLst>
                                        <p:tav tm="0">
                                          <p:val>
                                            <p:strVal val="ppt_h"/>
                                          </p:val>
                                        </p:tav>
                                        <p:tav tm="100000">
                                          <p:val>
                                            <p:strVal val="ppt_h"/>
                                          </p:val>
                                        </p:tav>
                                      </p:tavLst>
                                    </p:anim>
                                    <p:animEffect transition="out" filter="fade">
                                      <p:cBhvr>
                                        <p:cTn id="220" dur="500"/>
                                        <p:tgtEl>
                                          <p:spTgt spid="6">
                                            <p:txEl>
                                              <p:pRg st="11" end="11"/>
                                            </p:txEl>
                                          </p:spTgt>
                                        </p:tgtEl>
                                      </p:cBhvr>
                                    </p:animEffect>
                                    <p:set>
                                      <p:cBhvr>
                                        <p:cTn id="221" dur="1" fill="hold">
                                          <p:stCondLst>
                                            <p:cond delay="499"/>
                                          </p:stCondLst>
                                        </p:cTn>
                                        <p:tgtEl>
                                          <p:spTgt spid="6">
                                            <p:txEl>
                                              <p:pRg st="11" end="11"/>
                                            </p:txEl>
                                          </p:spTgt>
                                        </p:tgtEl>
                                        <p:attrNameLst>
                                          <p:attrName>style.visibility</p:attrName>
                                        </p:attrNameLst>
                                      </p:cBhvr>
                                      <p:to>
                                        <p:strVal val="hidden"/>
                                      </p:to>
                                    </p:set>
                                  </p:childTnLst>
                                </p:cTn>
                              </p:par>
                            </p:childTnLst>
                          </p:cTn>
                        </p:par>
                        <p:par>
                          <p:cTn id="222" fill="hold">
                            <p:stCondLst>
                              <p:cond delay="18500"/>
                            </p:stCondLst>
                            <p:childTnLst>
                              <p:par>
                                <p:cTn id="223" presetID="55" presetClass="exit" presetSubtype="0" fill="hold" grpId="0" nodeType="afterEffect">
                                  <p:stCondLst>
                                    <p:cond delay="0"/>
                                  </p:stCondLst>
                                  <p:childTnLst>
                                    <p:anim calcmode="lin" valueType="num">
                                      <p:cBhvr>
                                        <p:cTn id="224" dur="500"/>
                                        <p:tgtEl>
                                          <p:spTgt spid="6">
                                            <p:txEl>
                                              <p:pRg st="12" end="12"/>
                                            </p:txEl>
                                          </p:spTgt>
                                        </p:tgtEl>
                                        <p:attrNameLst>
                                          <p:attrName>ppt_w</p:attrName>
                                        </p:attrNameLst>
                                      </p:cBhvr>
                                      <p:tavLst>
                                        <p:tav tm="0">
                                          <p:val>
                                            <p:strVal val="ppt_w"/>
                                          </p:val>
                                        </p:tav>
                                        <p:tav tm="100000">
                                          <p:val>
                                            <p:strVal val="ppt_w*0.70"/>
                                          </p:val>
                                        </p:tav>
                                      </p:tavLst>
                                    </p:anim>
                                    <p:anim calcmode="lin" valueType="num">
                                      <p:cBhvr>
                                        <p:cTn id="225" dur="500"/>
                                        <p:tgtEl>
                                          <p:spTgt spid="6">
                                            <p:txEl>
                                              <p:pRg st="12" end="12"/>
                                            </p:txEl>
                                          </p:spTgt>
                                        </p:tgtEl>
                                        <p:attrNameLst>
                                          <p:attrName>ppt_h</p:attrName>
                                        </p:attrNameLst>
                                      </p:cBhvr>
                                      <p:tavLst>
                                        <p:tav tm="0">
                                          <p:val>
                                            <p:strVal val="ppt_h"/>
                                          </p:val>
                                        </p:tav>
                                        <p:tav tm="100000">
                                          <p:val>
                                            <p:strVal val="ppt_h"/>
                                          </p:val>
                                        </p:tav>
                                      </p:tavLst>
                                    </p:anim>
                                    <p:animEffect transition="out" filter="fade">
                                      <p:cBhvr>
                                        <p:cTn id="226" dur="500"/>
                                        <p:tgtEl>
                                          <p:spTgt spid="6">
                                            <p:txEl>
                                              <p:pRg st="12" end="12"/>
                                            </p:txEl>
                                          </p:spTgt>
                                        </p:tgtEl>
                                      </p:cBhvr>
                                    </p:animEffect>
                                    <p:set>
                                      <p:cBhvr>
                                        <p:cTn id="227" dur="1" fill="hold">
                                          <p:stCondLst>
                                            <p:cond delay="499"/>
                                          </p:stCondLst>
                                        </p:cTn>
                                        <p:tgtEl>
                                          <p:spTgt spid="6">
                                            <p:txEl>
                                              <p:pRg st="12" end="12"/>
                                            </p:txEl>
                                          </p:spTgt>
                                        </p:tgtEl>
                                        <p:attrNameLst>
                                          <p:attrName>style.visibility</p:attrName>
                                        </p:attrNameLst>
                                      </p:cBhvr>
                                      <p:to>
                                        <p:strVal val="hidden"/>
                                      </p:to>
                                    </p:set>
                                  </p:childTnLst>
                                </p:cTn>
                              </p:par>
                            </p:childTnLst>
                          </p:cTn>
                        </p:par>
                        <p:par>
                          <p:cTn id="228" fill="hold">
                            <p:stCondLst>
                              <p:cond delay="19000"/>
                            </p:stCondLst>
                            <p:childTnLst>
                              <p:par>
                                <p:cTn id="229" presetID="55" presetClass="exit" presetSubtype="0" fill="hold" grpId="0" nodeType="afterEffect">
                                  <p:stCondLst>
                                    <p:cond delay="0"/>
                                  </p:stCondLst>
                                  <p:childTnLst>
                                    <p:anim calcmode="lin" valueType="num">
                                      <p:cBhvr>
                                        <p:cTn id="230" dur="500"/>
                                        <p:tgtEl>
                                          <p:spTgt spid="6">
                                            <p:txEl>
                                              <p:pRg st="13" end="13"/>
                                            </p:txEl>
                                          </p:spTgt>
                                        </p:tgtEl>
                                        <p:attrNameLst>
                                          <p:attrName>ppt_w</p:attrName>
                                        </p:attrNameLst>
                                      </p:cBhvr>
                                      <p:tavLst>
                                        <p:tav tm="0">
                                          <p:val>
                                            <p:strVal val="ppt_w"/>
                                          </p:val>
                                        </p:tav>
                                        <p:tav tm="100000">
                                          <p:val>
                                            <p:strVal val="ppt_w*0.70"/>
                                          </p:val>
                                        </p:tav>
                                      </p:tavLst>
                                    </p:anim>
                                    <p:anim calcmode="lin" valueType="num">
                                      <p:cBhvr>
                                        <p:cTn id="231" dur="500"/>
                                        <p:tgtEl>
                                          <p:spTgt spid="6">
                                            <p:txEl>
                                              <p:pRg st="13" end="13"/>
                                            </p:txEl>
                                          </p:spTgt>
                                        </p:tgtEl>
                                        <p:attrNameLst>
                                          <p:attrName>ppt_h</p:attrName>
                                        </p:attrNameLst>
                                      </p:cBhvr>
                                      <p:tavLst>
                                        <p:tav tm="0">
                                          <p:val>
                                            <p:strVal val="ppt_h"/>
                                          </p:val>
                                        </p:tav>
                                        <p:tav tm="100000">
                                          <p:val>
                                            <p:strVal val="ppt_h"/>
                                          </p:val>
                                        </p:tav>
                                      </p:tavLst>
                                    </p:anim>
                                    <p:animEffect transition="out" filter="fade">
                                      <p:cBhvr>
                                        <p:cTn id="232" dur="500"/>
                                        <p:tgtEl>
                                          <p:spTgt spid="6">
                                            <p:txEl>
                                              <p:pRg st="13" end="13"/>
                                            </p:txEl>
                                          </p:spTgt>
                                        </p:tgtEl>
                                      </p:cBhvr>
                                    </p:animEffect>
                                    <p:set>
                                      <p:cBhvr>
                                        <p:cTn id="233" dur="1" fill="hold">
                                          <p:stCondLst>
                                            <p:cond delay="499"/>
                                          </p:stCondLst>
                                        </p:cTn>
                                        <p:tgtEl>
                                          <p:spTgt spid="6">
                                            <p:txEl>
                                              <p:pRg st="13" end="13"/>
                                            </p:txEl>
                                          </p:spTgt>
                                        </p:tgtEl>
                                        <p:attrNameLst>
                                          <p:attrName>style.visibility</p:attrName>
                                        </p:attrNameLst>
                                      </p:cBhvr>
                                      <p:to>
                                        <p:strVal val="hidden"/>
                                      </p:to>
                                    </p:set>
                                  </p:childTnLst>
                                </p:cTn>
                              </p:par>
                            </p:childTnLst>
                          </p:cTn>
                        </p:par>
                        <p:par>
                          <p:cTn id="234" fill="hold">
                            <p:stCondLst>
                              <p:cond delay="19500"/>
                            </p:stCondLst>
                            <p:childTnLst>
                              <p:par>
                                <p:cTn id="235" presetID="55" presetClass="exit" presetSubtype="0" fill="hold" grpId="0" nodeType="afterEffect">
                                  <p:stCondLst>
                                    <p:cond delay="0"/>
                                  </p:stCondLst>
                                  <p:childTnLst>
                                    <p:anim calcmode="lin" valueType="num">
                                      <p:cBhvr>
                                        <p:cTn id="236" dur="500"/>
                                        <p:tgtEl>
                                          <p:spTgt spid="6">
                                            <p:txEl>
                                              <p:pRg st="14" end="14"/>
                                            </p:txEl>
                                          </p:spTgt>
                                        </p:tgtEl>
                                        <p:attrNameLst>
                                          <p:attrName>ppt_w</p:attrName>
                                        </p:attrNameLst>
                                      </p:cBhvr>
                                      <p:tavLst>
                                        <p:tav tm="0">
                                          <p:val>
                                            <p:strVal val="ppt_w"/>
                                          </p:val>
                                        </p:tav>
                                        <p:tav tm="100000">
                                          <p:val>
                                            <p:strVal val="ppt_w*0.70"/>
                                          </p:val>
                                        </p:tav>
                                      </p:tavLst>
                                    </p:anim>
                                    <p:anim calcmode="lin" valueType="num">
                                      <p:cBhvr>
                                        <p:cTn id="237" dur="500"/>
                                        <p:tgtEl>
                                          <p:spTgt spid="6">
                                            <p:txEl>
                                              <p:pRg st="14" end="14"/>
                                            </p:txEl>
                                          </p:spTgt>
                                        </p:tgtEl>
                                        <p:attrNameLst>
                                          <p:attrName>ppt_h</p:attrName>
                                        </p:attrNameLst>
                                      </p:cBhvr>
                                      <p:tavLst>
                                        <p:tav tm="0">
                                          <p:val>
                                            <p:strVal val="ppt_h"/>
                                          </p:val>
                                        </p:tav>
                                        <p:tav tm="100000">
                                          <p:val>
                                            <p:strVal val="ppt_h"/>
                                          </p:val>
                                        </p:tav>
                                      </p:tavLst>
                                    </p:anim>
                                    <p:animEffect transition="out" filter="fade">
                                      <p:cBhvr>
                                        <p:cTn id="238" dur="500"/>
                                        <p:tgtEl>
                                          <p:spTgt spid="6">
                                            <p:txEl>
                                              <p:pRg st="14" end="14"/>
                                            </p:txEl>
                                          </p:spTgt>
                                        </p:tgtEl>
                                      </p:cBhvr>
                                    </p:animEffect>
                                    <p:set>
                                      <p:cBhvr>
                                        <p:cTn id="239" dur="1" fill="hold">
                                          <p:stCondLst>
                                            <p:cond delay="499"/>
                                          </p:stCondLst>
                                        </p:cTn>
                                        <p:tgtEl>
                                          <p:spTgt spid="6">
                                            <p:txEl>
                                              <p:pRg st="14" end="14"/>
                                            </p:txEl>
                                          </p:spTgt>
                                        </p:tgtEl>
                                        <p:attrNameLst>
                                          <p:attrName>style.visibility</p:attrName>
                                        </p:attrNameLst>
                                      </p:cBhvr>
                                      <p:to>
                                        <p:strVal val="hidden"/>
                                      </p:to>
                                    </p:set>
                                  </p:childTnLst>
                                </p:cTn>
                              </p:par>
                            </p:childTnLst>
                          </p:cTn>
                        </p:par>
                        <p:par>
                          <p:cTn id="240" fill="hold">
                            <p:stCondLst>
                              <p:cond delay="20000"/>
                            </p:stCondLst>
                            <p:childTnLst>
                              <p:par>
                                <p:cTn id="241" presetID="55" presetClass="exit" presetSubtype="0" fill="hold" grpId="0" nodeType="afterEffect">
                                  <p:stCondLst>
                                    <p:cond delay="0"/>
                                  </p:stCondLst>
                                  <p:childTnLst>
                                    <p:anim calcmode="lin" valueType="num">
                                      <p:cBhvr>
                                        <p:cTn id="242" dur="500"/>
                                        <p:tgtEl>
                                          <p:spTgt spid="6">
                                            <p:txEl>
                                              <p:pRg st="15" end="15"/>
                                            </p:txEl>
                                          </p:spTgt>
                                        </p:tgtEl>
                                        <p:attrNameLst>
                                          <p:attrName>ppt_w</p:attrName>
                                        </p:attrNameLst>
                                      </p:cBhvr>
                                      <p:tavLst>
                                        <p:tav tm="0">
                                          <p:val>
                                            <p:strVal val="ppt_w"/>
                                          </p:val>
                                        </p:tav>
                                        <p:tav tm="100000">
                                          <p:val>
                                            <p:strVal val="ppt_w*0.70"/>
                                          </p:val>
                                        </p:tav>
                                      </p:tavLst>
                                    </p:anim>
                                    <p:anim calcmode="lin" valueType="num">
                                      <p:cBhvr>
                                        <p:cTn id="243" dur="500"/>
                                        <p:tgtEl>
                                          <p:spTgt spid="6">
                                            <p:txEl>
                                              <p:pRg st="15" end="15"/>
                                            </p:txEl>
                                          </p:spTgt>
                                        </p:tgtEl>
                                        <p:attrNameLst>
                                          <p:attrName>ppt_h</p:attrName>
                                        </p:attrNameLst>
                                      </p:cBhvr>
                                      <p:tavLst>
                                        <p:tav tm="0">
                                          <p:val>
                                            <p:strVal val="ppt_h"/>
                                          </p:val>
                                        </p:tav>
                                        <p:tav tm="100000">
                                          <p:val>
                                            <p:strVal val="ppt_h"/>
                                          </p:val>
                                        </p:tav>
                                      </p:tavLst>
                                    </p:anim>
                                    <p:animEffect transition="out" filter="fade">
                                      <p:cBhvr>
                                        <p:cTn id="244" dur="500"/>
                                        <p:tgtEl>
                                          <p:spTgt spid="6">
                                            <p:txEl>
                                              <p:pRg st="15" end="15"/>
                                            </p:txEl>
                                          </p:spTgt>
                                        </p:tgtEl>
                                      </p:cBhvr>
                                    </p:animEffect>
                                    <p:set>
                                      <p:cBhvr>
                                        <p:cTn id="245" dur="1" fill="hold">
                                          <p:stCondLst>
                                            <p:cond delay="499"/>
                                          </p:stCondLst>
                                        </p:cTn>
                                        <p:tgtEl>
                                          <p:spTgt spid="6">
                                            <p:txEl>
                                              <p:pRg st="15" end="15"/>
                                            </p:txEl>
                                          </p:spTgt>
                                        </p:tgtEl>
                                        <p:attrNameLst>
                                          <p:attrName>style.visibility</p:attrName>
                                        </p:attrNameLst>
                                      </p:cBhvr>
                                      <p:to>
                                        <p:strVal val="hidden"/>
                                      </p:to>
                                    </p:set>
                                  </p:childTnLst>
                                </p:cTn>
                              </p:par>
                            </p:childTnLst>
                          </p:cTn>
                        </p:par>
                        <p:par>
                          <p:cTn id="246" fill="hold">
                            <p:stCondLst>
                              <p:cond delay="20500"/>
                            </p:stCondLst>
                            <p:childTnLst>
                              <p:par>
                                <p:cTn id="247" presetID="55" presetClass="exit" presetSubtype="0" fill="hold" grpId="0" nodeType="afterEffect">
                                  <p:stCondLst>
                                    <p:cond delay="0"/>
                                  </p:stCondLst>
                                  <p:childTnLst>
                                    <p:anim calcmode="lin" valueType="num">
                                      <p:cBhvr>
                                        <p:cTn id="248" dur="500"/>
                                        <p:tgtEl>
                                          <p:spTgt spid="6">
                                            <p:txEl>
                                              <p:pRg st="16" end="16"/>
                                            </p:txEl>
                                          </p:spTgt>
                                        </p:tgtEl>
                                        <p:attrNameLst>
                                          <p:attrName>ppt_w</p:attrName>
                                        </p:attrNameLst>
                                      </p:cBhvr>
                                      <p:tavLst>
                                        <p:tav tm="0">
                                          <p:val>
                                            <p:strVal val="ppt_w"/>
                                          </p:val>
                                        </p:tav>
                                        <p:tav tm="100000">
                                          <p:val>
                                            <p:strVal val="ppt_w*0.70"/>
                                          </p:val>
                                        </p:tav>
                                      </p:tavLst>
                                    </p:anim>
                                    <p:anim calcmode="lin" valueType="num">
                                      <p:cBhvr>
                                        <p:cTn id="249" dur="500"/>
                                        <p:tgtEl>
                                          <p:spTgt spid="6">
                                            <p:txEl>
                                              <p:pRg st="16" end="16"/>
                                            </p:txEl>
                                          </p:spTgt>
                                        </p:tgtEl>
                                        <p:attrNameLst>
                                          <p:attrName>ppt_h</p:attrName>
                                        </p:attrNameLst>
                                      </p:cBhvr>
                                      <p:tavLst>
                                        <p:tav tm="0">
                                          <p:val>
                                            <p:strVal val="ppt_h"/>
                                          </p:val>
                                        </p:tav>
                                        <p:tav tm="100000">
                                          <p:val>
                                            <p:strVal val="ppt_h"/>
                                          </p:val>
                                        </p:tav>
                                      </p:tavLst>
                                    </p:anim>
                                    <p:animEffect transition="out" filter="fade">
                                      <p:cBhvr>
                                        <p:cTn id="250" dur="500"/>
                                        <p:tgtEl>
                                          <p:spTgt spid="6">
                                            <p:txEl>
                                              <p:pRg st="16" end="16"/>
                                            </p:txEl>
                                          </p:spTgt>
                                        </p:tgtEl>
                                      </p:cBhvr>
                                    </p:animEffect>
                                    <p:set>
                                      <p:cBhvr>
                                        <p:cTn id="251" dur="1" fill="hold">
                                          <p:stCondLst>
                                            <p:cond delay="499"/>
                                          </p:stCondLst>
                                        </p:cTn>
                                        <p:tgtEl>
                                          <p:spTgt spid="6">
                                            <p:txEl>
                                              <p:pRg st="16" end="16"/>
                                            </p:txEl>
                                          </p:spTgt>
                                        </p:tgtEl>
                                        <p:attrNameLst>
                                          <p:attrName>style.visibility</p:attrName>
                                        </p:attrNameLst>
                                      </p:cBhvr>
                                      <p:to>
                                        <p:strVal val="hidden"/>
                                      </p:to>
                                    </p:set>
                                  </p:childTnLst>
                                </p:cTn>
                              </p:par>
                            </p:childTnLst>
                          </p:cTn>
                        </p:par>
                        <p:par>
                          <p:cTn id="252" fill="hold">
                            <p:stCondLst>
                              <p:cond delay="21000"/>
                            </p:stCondLst>
                            <p:childTnLst>
                              <p:par>
                                <p:cTn id="253" presetID="55" presetClass="exit" presetSubtype="0" fill="hold" grpId="0" nodeType="afterEffect">
                                  <p:stCondLst>
                                    <p:cond delay="0"/>
                                  </p:stCondLst>
                                  <p:childTnLst>
                                    <p:anim calcmode="lin" valueType="num">
                                      <p:cBhvr>
                                        <p:cTn id="254" dur="500"/>
                                        <p:tgtEl>
                                          <p:spTgt spid="6">
                                            <p:txEl>
                                              <p:pRg st="17" end="17"/>
                                            </p:txEl>
                                          </p:spTgt>
                                        </p:tgtEl>
                                        <p:attrNameLst>
                                          <p:attrName>ppt_w</p:attrName>
                                        </p:attrNameLst>
                                      </p:cBhvr>
                                      <p:tavLst>
                                        <p:tav tm="0">
                                          <p:val>
                                            <p:strVal val="ppt_w"/>
                                          </p:val>
                                        </p:tav>
                                        <p:tav tm="100000">
                                          <p:val>
                                            <p:strVal val="ppt_w*0.70"/>
                                          </p:val>
                                        </p:tav>
                                      </p:tavLst>
                                    </p:anim>
                                    <p:anim calcmode="lin" valueType="num">
                                      <p:cBhvr>
                                        <p:cTn id="255" dur="500"/>
                                        <p:tgtEl>
                                          <p:spTgt spid="6">
                                            <p:txEl>
                                              <p:pRg st="17" end="17"/>
                                            </p:txEl>
                                          </p:spTgt>
                                        </p:tgtEl>
                                        <p:attrNameLst>
                                          <p:attrName>ppt_h</p:attrName>
                                        </p:attrNameLst>
                                      </p:cBhvr>
                                      <p:tavLst>
                                        <p:tav tm="0">
                                          <p:val>
                                            <p:strVal val="ppt_h"/>
                                          </p:val>
                                        </p:tav>
                                        <p:tav tm="100000">
                                          <p:val>
                                            <p:strVal val="ppt_h"/>
                                          </p:val>
                                        </p:tav>
                                      </p:tavLst>
                                    </p:anim>
                                    <p:animEffect transition="out" filter="fade">
                                      <p:cBhvr>
                                        <p:cTn id="256" dur="500"/>
                                        <p:tgtEl>
                                          <p:spTgt spid="6">
                                            <p:txEl>
                                              <p:pRg st="17" end="17"/>
                                            </p:txEl>
                                          </p:spTgt>
                                        </p:tgtEl>
                                      </p:cBhvr>
                                    </p:animEffect>
                                    <p:set>
                                      <p:cBhvr>
                                        <p:cTn id="257" dur="1" fill="hold">
                                          <p:stCondLst>
                                            <p:cond delay="499"/>
                                          </p:stCondLst>
                                        </p:cTn>
                                        <p:tgtEl>
                                          <p:spTgt spid="6">
                                            <p:txEl>
                                              <p:pRg st="17" end="17"/>
                                            </p:txEl>
                                          </p:spTgt>
                                        </p:tgtEl>
                                        <p:attrNameLst>
                                          <p:attrName>style.visibility</p:attrName>
                                        </p:attrNameLst>
                                      </p:cBhvr>
                                      <p:to>
                                        <p:strVal val="hidden"/>
                                      </p:to>
                                    </p:set>
                                  </p:childTnLst>
                                </p:cTn>
                              </p:par>
                            </p:childTnLst>
                          </p:cTn>
                        </p:par>
                        <p:par>
                          <p:cTn id="258" fill="hold">
                            <p:stCondLst>
                              <p:cond delay="21500"/>
                            </p:stCondLst>
                            <p:childTnLst>
                              <p:par>
                                <p:cTn id="259" presetID="55" presetClass="exit" presetSubtype="0" fill="hold" grpId="0" nodeType="afterEffect">
                                  <p:stCondLst>
                                    <p:cond delay="0"/>
                                  </p:stCondLst>
                                  <p:childTnLst>
                                    <p:anim calcmode="lin" valueType="num">
                                      <p:cBhvr>
                                        <p:cTn id="260" dur="500"/>
                                        <p:tgtEl>
                                          <p:spTgt spid="6">
                                            <p:txEl>
                                              <p:pRg st="18" end="18"/>
                                            </p:txEl>
                                          </p:spTgt>
                                        </p:tgtEl>
                                        <p:attrNameLst>
                                          <p:attrName>ppt_w</p:attrName>
                                        </p:attrNameLst>
                                      </p:cBhvr>
                                      <p:tavLst>
                                        <p:tav tm="0">
                                          <p:val>
                                            <p:strVal val="ppt_w"/>
                                          </p:val>
                                        </p:tav>
                                        <p:tav tm="100000">
                                          <p:val>
                                            <p:strVal val="ppt_w*0.70"/>
                                          </p:val>
                                        </p:tav>
                                      </p:tavLst>
                                    </p:anim>
                                    <p:anim calcmode="lin" valueType="num">
                                      <p:cBhvr>
                                        <p:cTn id="261" dur="500"/>
                                        <p:tgtEl>
                                          <p:spTgt spid="6">
                                            <p:txEl>
                                              <p:pRg st="18" end="18"/>
                                            </p:txEl>
                                          </p:spTgt>
                                        </p:tgtEl>
                                        <p:attrNameLst>
                                          <p:attrName>ppt_h</p:attrName>
                                        </p:attrNameLst>
                                      </p:cBhvr>
                                      <p:tavLst>
                                        <p:tav tm="0">
                                          <p:val>
                                            <p:strVal val="ppt_h"/>
                                          </p:val>
                                        </p:tav>
                                        <p:tav tm="100000">
                                          <p:val>
                                            <p:strVal val="ppt_h"/>
                                          </p:val>
                                        </p:tav>
                                      </p:tavLst>
                                    </p:anim>
                                    <p:animEffect transition="out" filter="fade">
                                      <p:cBhvr>
                                        <p:cTn id="262" dur="500"/>
                                        <p:tgtEl>
                                          <p:spTgt spid="6">
                                            <p:txEl>
                                              <p:pRg st="18" end="18"/>
                                            </p:txEl>
                                          </p:spTgt>
                                        </p:tgtEl>
                                      </p:cBhvr>
                                    </p:animEffect>
                                    <p:set>
                                      <p:cBhvr>
                                        <p:cTn id="263" dur="1" fill="hold">
                                          <p:stCondLst>
                                            <p:cond delay="499"/>
                                          </p:stCondLst>
                                        </p:cTn>
                                        <p:tgtEl>
                                          <p:spTgt spid="6">
                                            <p:txEl>
                                              <p:pRg st="18" end="18"/>
                                            </p:txEl>
                                          </p:spTgt>
                                        </p:tgtEl>
                                        <p:attrNameLst>
                                          <p:attrName>style.visibility</p:attrName>
                                        </p:attrNameLst>
                                      </p:cBhvr>
                                      <p:to>
                                        <p:strVal val="hidden"/>
                                      </p:to>
                                    </p:set>
                                  </p:childTnLst>
                                </p:cTn>
                              </p:par>
                            </p:childTnLst>
                          </p:cTn>
                        </p:par>
                        <p:par>
                          <p:cTn id="264" fill="hold">
                            <p:stCondLst>
                              <p:cond delay="22000"/>
                            </p:stCondLst>
                            <p:childTnLst>
                              <p:par>
                                <p:cTn id="265" presetID="55" presetClass="exit" presetSubtype="0" fill="hold" grpId="0" nodeType="afterEffect">
                                  <p:stCondLst>
                                    <p:cond delay="0"/>
                                  </p:stCondLst>
                                  <p:childTnLst>
                                    <p:anim calcmode="lin" valueType="num">
                                      <p:cBhvr>
                                        <p:cTn id="266" dur="500"/>
                                        <p:tgtEl>
                                          <p:spTgt spid="6">
                                            <p:bg/>
                                          </p:spTgt>
                                        </p:tgtEl>
                                        <p:attrNameLst>
                                          <p:attrName>ppt_w</p:attrName>
                                        </p:attrNameLst>
                                      </p:cBhvr>
                                      <p:tavLst>
                                        <p:tav tm="0">
                                          <p:val>
                                            <p:strVal val="ppt_w"/>
                                          </p:val>
                                        </p:tav>
                                        <p:tav tm="100000">
                                          <p:val>
                                            <p:strVal val="ppt_w*0.70"/>
                                          </p:val>
                                        </p:tav>
                                      </p:tavLst>
                                    </p:anim>
                                    <p:anim calcmode="lin" valueType="num">
                                      <p:cBhvr>
                                        <p:cTn id="267" dur="500"/>
                                        <p:tgtEl>
                                          <p:spTgt spid="6">
                                            <p:bg/>
                                          </p:spTgt>
                                        </p:tgtEl>
                                        <p:attrNameLst>
                                          <p:attrName>ppt_h</p:attrName>
                                        </p:attrNameLst>
                                      </p:cBhvr>
                                      <p:tavLst>
                                        <p:tav tm="0">
                                          <p:val>
                                            <p:strVal val="ppt_h"/>
                                          </p:val>
                                        </p:tav>
                                        <p:tav tm="100000">
                                          <p:val>
                                            <p:strVal val="ppt_h"/>
                                          </p:val>
                                        </p:tav>
                                      </p:tavLst>
                                    </p:anim>
                                    <p:animEffect transition="out" filter="fade">
                                      <p:cBhvr>
                                        <p:cTn id="268" dur="500"/>
                                        <p:tgtEl>
                                          <p:spTgt spid="6">
                                            <p:bg/>
                                          </p:spTgt>
                                        </p:tgtEl>
                                      </p:cBhvr>
                                    </p:animEffect>
                                    <p:set>
                                      <p:cBhvr>
                                        <p:cTn id="269" dur="1" fill="hold">
                                          <p:stCondLst>
                                            <p:cond delay="4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42899" y="3940883"/>
            <a:ext cx="8278813" cy="730250"/>
          </a:xfrm>
        </p:spPr>
        <p:txBody>
          <a:bodyPr>
            <a:normAutofit fontScale="90000"/>
          </a:bodyPr>
          <a:lstStyle/>
          <a:p>
            <a:pPr algn="ctr" eaLnBrk="1" hangingPunct="1">
              <a:defRPr/>
            </a:pPr>
            <a:r>
              <a:rPr lang="en-US" sz="2700" b="0" dirty="0">
                <a:latin typeface="+mj-lt"/>
                <a:ea typeface="Calibri" pitchFamily="34" charset="0"/>
                <a:cs typeface="Calibri" pitchFamily="34" charset="0"/>
              </a:rPr>
              <a:t>National Implementation of a Suicide Prevention Outreach Program in the Department of Veterans Affairs: Perspectives from an Operational Partner</a:t>
            </a:r>
            <a:br>
              <a:rPr lang="en-US" sz="2700" b="0" dirty="0">
                <a:latin typeface="+mj-lt"/>
                <a:ea typeface="Calibri" pitchFamily="34" charset="0"/>
                <a:cs typeface="Calibri" pitchFamily="34" charset="0"/>
              </a:rPr>
            </a:br>
            <a:br>
              <a:rPr lang="en-US" sz="1100" b="0" dirty="0">
                <a:latin typeface="+mj-lt"/>
                <a:ea typeface="Calibri" pitchFamily="34" charset="0"/>
                <a:cs typeface="Calibri" pitchFamily="34" charset="0"/>
              </a:rPr>
            </a:br>
            <a:r>
              <a:rPr lang="en-US" sz="2700" b="0" dirty="0">
                <a:latin typeface="+mj-lt"/>
                <a:ea typeface="Calibri" pitchFamily="34" charset="0"/>
                <a:cs typeface="Calibri" pitchFamily="34" charset="0"/>
              </a:rPr>
              <a:t>Aaron Eagan</a:t>
            </a:r>
          </a:p>
        </p:txBody>
      </p:sp>
      <p:sp>
        <p:nvSpPr>
          <p:cNvPr id="4" name="TextBox 3"/>
          <p:cNvSpPr txBox="1"/>
          <p:nvPr/>
        </p:nvSpPr>
        <p:spPr>
          <a:xfrm>
            <a:off x="142378" y="6226175"/>
            <a:ext cx="3573463" cy="339725"/>
          </a:xfrm>
          <a:prstGeom prst="rect">
            <a:avLst/>
          </a:prstGeom>
          <a:noFill/>
        </p:spPr>
        <p:txBody>
          <a:bodyPr>
            <a:spAutoFit/>
          </a:bodyPr>
          <a:lstStyle/>
          <a:p>
            <a:pPr fontAlgn="auto">
              <a:spcBef>
                <a:spcPts val="0"/>
              </a:spcBef>
              <a:spcAft>
                <a:spcPts val="0"/>
              </a:spcAft>
              <a:defRPr/>
            </a:pPr>
            <a:r>
              <a:rPr lang="en-US" sz="1600" b="1" dirty="0">
                <a:solidFill>
                  <a:schemeClr val="bg1">
                    <a:lumMod val="65000"/>
                  </a:schemeClr>
                </a:solidFill>
                <a:latin typeface="+mn-lt"/>
              </a:rPr>
              <a:t>September 2017</a:t>
            </a:r>
            <a:endParaRPr lang="en-US" sz="1600" b="1" dirty="0">
              <a:solidFill>
                <a:schemeClr val="bg1">
                  <a:lumMod val="50000"/>
                </a:schemeClr>
              </a:solidFill>
              <a:latin typeface="+mn-lt"/>
            </a:endParaRPr>
          </a:p>
        </p:txBody>
      </p:sp>
      <p:pic>
        <p:nvPicPr>
          <p:cNvPr id="6" name="Picture 2" descr="C:\Users\VHANFLEAGANA\AppData\Local\Microsoft\Windows\Temporary Internet Files\Content.Outlook\YRHWNUT3\REACHVET_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670" y="4671133"/>
            <a:ext cx="2453270" cy="12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62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External Facilitation</a:t>
            </a:r>
          </a:p>
        </p:txBody>
      </p:sp>
      <p:sp>
        <p:nvSpPr>
          <p:cNvPr id="18" name="Content Placeholder 17"/>
          <p:cNvSpPr>
            <a:spLocks noGrp="1"/>
          </p:cNvSpPr>
          <p:nvPr>
            <p:ph sz="half" idx="2"/>
          </p:nvPr>
        </p:nvSpPr>
        <p:spPr/>
        <p:txBody>
          <a:bodyPr/>
          <a:lstStyle/>
          <a:p>
            <a:r>
              <a:rPr lang="en-US" dirty="0"/>
              <a:t>Facilitators</a:t>
            </a:r>
          </a:p>
          <a:p>
            <a:pPr lvl="1"/>
            <a:r>
              <a:rPr lang="en-US" dirty="0"/>
              <a:t>Kaily Cannizzaro</a:t>
            </a:r>
          </a:p>
          <a:p>
            <a:pPr lvl="1"/>
            <a:r>
              <a:rPr lang="en-US" dirty="0"/>
              <a:t>Georgia Gerard</a:t>
            </a:r>
          </a:p>
          <a:p>
            <a:pPr lvl="1"/>
            <a:r>
              <a:rPr lang="en-US" dirty="0"/>
              <a:t>Molly Jankovsky</a:t>
            </a:r>
          </a:p>
          <a:p>
            <a:r>
              <a:rPr lang="en-US" dirty="0"/>
              <a:t>Clinical experts in suicide prevention</a:t>
            </a:r>
          </a:p>
          <a:p>
            <a:r>
              <a:rPr lang="en-US" dirty="0"/>
              <a:t>Trained in facilitation</a:t>
            </a:r>
          </a:p>
          <a:p>
            <a:pPr lvl="1"/>
            <a:r>
              <a:rPr lang="en-US" dirty="0"/>
              <a:t>2 day training with VA experts in facilitation</a:t>
            </a:r>
          </a:p>
          <a:p>
            <a:pPr lvl="1"/>
            <a:r>
              <a:rPr lang="en-US" dirty="0"/>
              <a:t>Included a virtual component</a:t>
            </a:r>
          </a:p>
          <a:p>
            <a:r>
              <a:rPr lang="en-US" dirty="0"/>
              <a:t>Site champions</a:t>
            </a:r>
          </a:p>
          <a:p>
            <a:pPr lvl="1"/>
            <a:r>
              <a:rPr lang="en-US" dirty="0"/>
              <a:t>REACH VET Coordinator</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19</a:t>
            </a:fld>
            <a:endParaRPr lang="en-US" dirty="0"/>
          </a:p>
        </p:txBody>
      </p:sp>
      <p:grpSp>
        <p:nvGrpSpPr>
          <p:cNvPr id="19" name="Group 18"/>
          <p:cNvGrpSpPr/>
          <p:nvPr/>
        </p:nvGrpSpPr>
        <p:grpSpPr>
          <a:xfrm>
            <a:off x="738116" y="1794712"/>
            <a:ext cx="3476767" cy="4331451"/>
            <a:chOff x="2514600" y="1782746"/>
            <a:chExt cx="3476767" cy="4331451"/>
          </a:xfrm>
        </p:grpSpPr>
        <p:sp>
          <p:nvSpPr>
            <p:cNvPr id="13" name="Down Arrow 6"/>
            <p:cNvSpPr/>
            <p:nvPr/>
          </p:nvSpPr>
          <p:spPr bwMode="auto">
            <a:xfrm>
              <a:off x="4020570" y="2215487"/>
              <a:ext cx="340860" cy="57420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Freeform: Shape 13"/>
            <p:cNvSpPr/>
            <p:nvPr/>
          </p:nvSpPr>
          <p:spPr>
            <a:xfrm>
              <a:off x="2514600" y="2860350"/>
              <a:ext cx="3476767" cy="3253847"/>
            </a:xfrm>
            <a:custGeom>
              <a:avLst/>
              <a:gdLst>
                <a:gd name="connsiteX0" fmla="*/ 0 w 3886200"/>
                <a:gd name="connsiteY0" fmla="*/ 1943100 h 3886200"/>
                <a:gd name="connsiteX1" fmla="*/ 1943100 w 3886200"/>
                <a:gd name="connsiteY1" fmla="*/ 0 h 3886200"/>
                <a:gd name="connsiteX2" fmla="*/ 3886200 w 3886200"/>
                <a:gd name="connsiteY2" fmla="*/ 1943100 h 3886200"/>
                <a:gd name="connsiteX3" fmla="*/ 1943100 w 3886200"/>
                <a:gd name="connsiteY3" fmla="*/ 3886200 h 3886200"/>
                <a:gd name="connsiteX4" fmla="*/ 0 w 3886200"/>
                <a:gd name="connsiteY4" fmla="*/ 1943100 h 388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886200">
                  <a:moveTo>
                    <a:pt x="0" y="1943100"/>
                  </a:moveTo>
                  <a:cubicBezTo>
                    <a:pt x="0" y="869956"/>
                    <a:pt x="869956" y="0"/>
                    <a:pt x="1943100" y="0"/>
                  </a:cubicBezTo>
                  <a:cubicBezTo>
                    <a:pt x="3016244" y="0"/>
                    <a:pt x="3886200" y="869956"/>
                    <a:pt x="3886200" y="1943100"/>
                  </a:cubicBezTo>
                  <a:cubicBezTo>
                    <a:pt x="3886200" y="3016244"/>
                    <a:pt x="3016244" y="3886200"/>
                    <a:pt x="1943100" y="3886200"/>
                  </a:cubicBezTo>
                  <a:cubicBezTo>
                    <a:pt x="869956" y="3886200"/>
                    <a:pt x="0" y="3016244"/>
                    <a:pt x="0" y="1943100"/>
                  </a:cubicBezTo>
                  <a:close/>
                </a:path>
              </a:pathLst>
            </a:custGeom>
            <a:noFill/>
            <a:ln>
              <a:solidFill>
                <a:schemeClr val="tx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69121" tIns="569121" rIns="569121" bIns="569121" numCol="1" spcCol="1270" anchor="ctr" anchorCtr="0">
              <a:noAutofit/>
            </a:bodyPr>
            <a:lstStyle/>
            <a:p>
              <a:pPr marL="0" lvl="0" indent="0" algn="ctr" defTabSz="2444750">
                <a:lnSpc>
                  <a:spcPct val="90000"/>
                </a:lnSpc>
                <a:spcBef>
                  <a:spcPct val="0"/>
                </a:spcBef>
                <a:spcAft>
                  <a:spcPct val="35000"/>
                </a:spcAft>
                <a:buNone/>
              </a:pPr>
              <a:endParaRPr lang="en-US" sz="5500" kern="1200" dirty="0"/>
            </a:p>
            <a:p>
              <a:pPr marL="0" lvl="0" indent="0" algn="ctr" defTabSz="2444750">
                <a:lnSpc>
                  <a:spcPct val="90000"/>
                </a:lnSpc>
                <a:spcBef>
                  <a:spcPct val="0"/>
                </a:spcBef>
                <a:spcAft>
                  <a:spcPct val="35000"/>
                </a:spcAft>
                <a:buNone/>
              </a:pPr>
              <a:endParaRPr lang="en-US" sz="5500" kern="1200" dirty="0"/>
            </a:p>
            <a:p>
              <a:pPr marL="0" lvl="0" indent="0" algn="ctr" defTabSz="2444750">
                <a:lnSpc>
                  <a:spcPct val="90000"/>
                </a:lnSpc>
                <a:spcBef>
                  <a:spcPct val="0"/>
                </a:spcBef>
                <a:spcAft>
                  <a:spcPct val="35000"/>
                </a:spcAft>
                <a:buNone/>
              </a:pPr>
              <a:endParaRPr lang="en-US" sz="3600" kern="1200" dirty="0"/>
            </a:p>
          </p:txBody>
        </p:sp>
        <p:sp>
          <p:nvSpPr>
            <p:cNvPr id="15" name="TextBox 14"/>
            <p:cNvSpPr txBox="1"/>
            <p:nvPr/>
          </p:nvSpPr>
          <p:spPr>
            <a:xfrm>
              <a:off x="3338015" y="3301917"/>
              <a:ext cx="1705970" cy="369332"/>
            </a:xfrm>
            <a:prstGeom prst="rect">
              <a:avLst/>
            </a:prstGeom>
            <a:noFill/>
          </p:spPr>
          <p:txBody>
            <a:bodyPr wrap="square" rtlCol="0">
              <a:spAutoFit/>
            </a:bodyPr>
            <a:lstStyle/>
            <a:p>
              <a:pPr algn="ctr"/>
              <a:r>
                <a:rPr lang="en-US" dirty="0">
                  <a:latin typeface="+mn-lt"/>
                </a:rPr>
                <a:t>Site Champion</a:t>
              </a:r>
            </a:p>
          </p:txBody>
        </p:sp>
        <p:sp>
          <p:nvSpPr>
            <p:cNvPr id="16" name="TextBox 15"/>
            <p:cNvSpPr txBox="1"/>
            <p:nvPr/>
          </p:nvSpPr>
          <p:spPr>
            <a:xfrm>
              <a:off x="3231676" y="1782746"/>
              <a:ext cx="1918648" cy="369332"/>
            </a:xfrm>
            <a:prstGeom prst="rect">
              <a:avLst/>
            </a:prstGeom>
            <a:noFill/>
          </p:spPr>
          <p:txBody>
            <a:bodyPr wrap="square" rtlCol="0">
              <a:spAutoFit/>
            </a:bodyPr>
            <a:lstStyle/>
            <a:p>
              <a:pPr algn="ctr"/>
              <a:r>
                <a:rPr lang="en-US" dirty="0">
                  <a:latin typeface="+mn-lt"/>
                </a:rPr>
                <a:t>External Facilitator</a:t>
              </a:r>
            </a:p>
          </p:txBody>
        </p:sp>
      </p:grpSp>
    </p:spTree>
    <p:extLst>
      <p:ext uri="{BB962C8B-B14F-4D97-AF65-F5344CB8AC3E}">
        <p14:creationId xmlns:p14="http://schemas.microsoft.com/office/powerpoint/2010/main" val="135866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External Facilitation</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20</a:t>
            </a:fld>
            <a:endParaRPr lang="en-US" dirty="0"/>
          </a:p>
        </p:txBody>
      </p:sp>
      <p:graphicFrame>
        <p:nvGraphicFramePr>
          <p:cNvPr id="5" name="Diagram 4"/>
          <p:cNvGraphicFramePr/>
          <p:nvPr>
            <p:extLst>
              <p:ext uri="{D42A27DB-BD31-4B8C-83A1-F6EECF244321}">
                <p14:modId xmlns:p14="http://schemas.microsoft.com/office/powerpoint/2010/main" val="3954505840"/>
              </p:ext>
            </p:extLst>
          </p:nvPr>
        </p:nvGraphicFramePr>
        <p:xfrm>
          <a:off x="64476" y="747217"/>
          <a:ext cx="9525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Right Arrow 1"/>
          <p:cNvSpPr/>
          <p:nvPr/>
        </p:nvSpPr>
        <p:spPr>
          <a:xfrm rot="5096060">
            <a:off x="4878992" y="1959135"/>
            <a:ext cx="731520" cy="191963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p:cNvSpPr/>
          <p:nvPr/>
        </p:nvSpPr>
        <p:spPr>
          <a:xfrm rot="15777174">
            <a:off x="5031391" y="4273439"/>
            <a:ext cx="731520" cy="191963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270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Facilitation</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21</a:t>
            </a:fld>
            <a:endParaRPr lang="en-US" dirty="0"/>
          </a:p>
        </p:txBody>
      </p:sp>
      <p:pic>
        <p:nvPicPr>
          <p:cNvPr id="8" name="Picture 7"/>
          <p:cNvPicPr>
            <a:picLocks noChangeAspect="1"/>
          </p:cNvPicPr>
          <p:nvPr/>
        </p:nvPicPr>
        <p:blipFill>
          <a:blip r:embed="rId3"/>
          <a:stretch>
            <a:fillRect/>
          </a:stretch>
        </p:blipFill>
        <p:spPr>
          <a:xfrm>
            <a:off x="900752" y="1686091"/>
            <a:ext cx="7342496" cy="4619136"/>
          </a:xfrm>
          <a:prstGeom prst="rect">
            <a:avLst/>
          </a:prstGeom>
        </p:spPr>
      </p:pic>
    </p:spTree>
    <p:extLst>
      <p:ext uri="{BB962C8B-B14F-4D97-AF65-F5344CB8AC3E}">
        <p14:creationId xmlns:p14="http://schemas.microsoft.com/office/powerpoint/2010/main" val="170151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VISNs and Sites Were Chosen</a:t>
            </a:r>
          </a:p>
        </p:txBody>
      </p:sp>
      <p:sp>
        <p:nvSpPr>
          <p:cNvPr id="3" name="Content Placeholder 2"/>
          <p:cNvSpPr>
            <a:spLocks noGrp="1"/>
          </p:cNvSpPr>
          <p:nvPr>
            <p:ph idx="1"/>
          </p:nvPr>
        </p:nvSpPr>
        <p:spPr/>
        <p:txBody>
          <a:bodyPr/>
          <a:lstStyle/>
          <a:p>
            <a:r>
              <a:rPr lang="en-US" dirty="0"/>
              <a:t>REACH VET Program Manager offered implementation support to </a:t>
            </a:r>
            <a:r>
              <a:rPr lang="en-US" dirty="0" err="1"/>
              <a:t>VISNs</a:t>
            </a:r>
            <a:endParaRPr lang="en-US" dirty="0"/>
          </a:p>
          <a:p>
            <a:r>
              <a:rPr lang="en-US" dirty="0" err="1"/>
              <a:t>VISN</a:t>
            </a:r>
            <a:r>
              <a:rPr lang="en-US" dirty="0"/>
              <a:t> Directors and Mental Health Leads determined if they wanted facilitation</a:t>
            </a:r>
          </a:p>
          <a:p>
            <a:r>
              <a:rPr lang="en-US" dirty="0"/>
              <a:t>Facilitation and evaluation team reviewed data from the REACH VET dashboard to determine which VISNs appeared to need the most assistance</a:t>
            </a:r>
          </a:p>
          <a:p>
            <a:pPr lvl="1"/>
            <a:r>
              <a:rPr lang="en-US" dirty="0"/>
              <a:t>Focused on one coordinator task and one provider task</a:t>
            </a:r>
          </a:p>
          <a:p>
            <a:r>
              <a:rPr lang="en-US" dirty="0"/>
              <a:t>Identified the </a:t>
            </a:r>
            <a:r>
              <a:rPr lang="en-US" dirty="0" err="1"/>
              <a:t>VISNs</a:t>
            </a:r>
            <a:r>
              <a:rPr lang="en-US" dirty="0"/>
              <a:t> that would benefit most from facilitation</a:t>
            </a:r>
          </a:p>
          <a:p>
            <a:pPr lvl="1"/>
            <a:r>
              <a:rPr lang="en-US" dirty="0"/>
              <a:t>Identified sites within the </a:t>
            </a:r>
            <a:r>
              <a:rPr lang="en-US" dirty="0" err="1"/>
              <a:t>VISN</a:t>
            </a:r>
            <a:r>
              <a:rPr lang="en-US" dirty="0"/>
              <a:t> that would benefit most</a:t>
            </a:r>
          </a:p>
          <a:p>
            <a:r>
              <a:rPr lang="en-US" dirty="0"/>
              <a:t>Worked with evaluation team to determine order of VISNs receiving facilitation</a:t>
            </a:r>
          </a:p>
          <a:p>
            <a:r>
              <a:rPr lang="en-US" dirty="0"/>
              <a:t>Reviewing sites within each </a:t>
            </a:r>
            <a:r>
              <a:rPr lang="en-US" dirty="0" err="1"/>
              <a:t>VISN</a:t>
            </a:r>
            <a:r>
              <a:rPr lang="en-US" dirty="0"/>
              <a:t> three months before facilitation starts</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22</a:t>
            </a:fld>
            <a:endParaRPr lang="en-US" dirty="0"/>
          </a:p>
        </p:txBody>
      </p:sp>
    </p:spTree>
    <p:extLst>
      <p:ext uri="{BB962C8B-B14F-4D97-AF65-F5344CB8AC3E}">
        <p14:creationId xmlns:p14="http://schemas.microsoft.com/office/powerpoint/2010/main" val="308659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Facilitation</a:t>
            </a:r>
          </a:p>
        </p:txBody>
      </p:sp>
      <p:sp>
        <p:nvSpPr>
          <p:cNvPr id="3" name="Content Placeholder 2"/>
          <p:cNvSpPr>
            <a:spLocks noGrp="1"/>
          </p:cNvSpPr>
          <p:nvPr>
            <p:ph idx="1"/>
          </p:nvPr>
        </p:nvSpPr>
        <p:spPr/>
        <p:txBody>
          <a:bodyPr/>
          <a:lstStyle/>
          <a:p>
            <a:r>
              <a:rPr lang="en-US" dirty="0"/>
              <a:t>The facilitators are also part of the clinical team for REACH VET</a:t>
            </a:r>
          </a:p>
          <a:p>
            <a:r>
              <a:rPr lang="en-US" dirty="0"/>
              <a:t>Have helped created and lead</a:t>
            </a:r>
          </a:p>
          <a:p>
            <a:pPr lvl="1"/>
            <a:r>
              <a:rPr lang="en-US" dirty="0"/>
              <a:t>Online trainings for coordinators and providers</a:t>
            </a:r>
          </a:p>
          <a:p>
            <a:pPr lvl="1"/>
            <a:r>
              <a:rPr lang="en-US" dirty="0"/>
              <a:t>Videos to demonstrate actions needed in REACH VET</a:t>
            </a:r>
          </a:p>
          <a:p>
            <a:r>
              <a:rPr lang="en-US" dirty="0"/>
              <a:t>Provide technical assistance via REACH VET helpdesk email</a:t>
            </a:r>
          </a:p>
          <a:p>
            <a:r>
              <a:rPr lang="en-US" dirty="0"/>
              <a:t>Created a facilitation toolbox customized to REACH VET</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23</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355" y="4069391"/>
            <a:ext cx="2752258" cy="205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0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 as a Facilitator</a:t>
            </a:r>
          </a:p>
        </p:txBody>
      </p:sp>
      <p:pic>
        <p:nvPicPr>
          <p:cNvPr id="5" name="Content Placeholder 4"/>
          <p:cNvPicPr>
            <a:picLocks noGrp="1" noChangeAspect="1"/>
          </p:cNvPicPr>
          <p:nvPr>
            <p:ph idx="1"/>
          </p:nvPr>
        </p:nvPicPr>
        <p:blipFill>
          <a:blip r:embed="rId3"/>
          <a:stretch>
            <a:fillRect/>
          </a:stretch>
        </p:blipFill>
        <p:spPr>
          <a:xfrm>
            <a:off x="1809750" y="2363788"/>
            <a:ext cx="5524500" cy="3333750"/>
          </a:xfrm>
        </p:spPr>
      </p:pic>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24</a:t>
            </a:fld>
            <a:endParaRPr lang="en-US" dirty="0"/>
          </a:p>
        </p:txBody>
      </p:sp>
    </p:spTree>
    <p:extLst>
      <p:ext uri="{BB962C8B-B14F-4D97-AF65-F5344CB8AC3E}">
        <p14:creationId xmlns:p14="http://schemas.microsoft.com/office/powerpoint/2010/main" val="125683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r>
              <a:rPr lang="en-US" sz="3200" dirty="0">
                <a:latin typeface="+mj-lt"/>
              </a:rPr>
              <a:t>	</a:t>
            </a:r>
          </a:p>
        </p:txBody>
      </p:sp>
      <p:sp>
        <p:nvSpPr>
          <p:cNvPr id="3" name="Content Placeholder 2"/>
          <p:cNvSpPr>
            <a:spLocks noGrp="1"/>
          </p:cNvSpPr>
          <p:nvPr>
            <p:ph idx="1"/>
          </p:nvPr>
        </p:nvSpPr>
        <p:spPr/>
        <p:txBody>
          <a:bodyPr/>
          <a:lstStyle/>
          <a:p>
            <a:pPr marL="0" lvl="0" indent="0">
              <a:buNone/>
            </a:pPr>
            <a:r>
              <a:rPr lang="en-US" sz="2000" dirty="0"/>
              <a:t>Kaily Cannizzaro, </a:t>
            </a:r>
            <a:r>
              <a:rPr lang="en-US" sz="2000" dirty="0" err="1"/>
              <a:t>PsyD</a:t>
            </a:r>
            <a:endParaRPr lang="en-US" sz="2000" dirty="0"/>
          </a:p>
          <a:p>
            <a:pPr marL="0" lvl="0" indent="0">
              <a:buNone/>
            </a:pPr>
            <a:r>
              <a:rPr lang="en-US" sz="2000" dirty="0"/>
              <a:t>Rocky Mountain MIRECC for Suicide Prevention</a:t>
            </a:r>
          </a:p>
          <a:p>
            <a:pPr marL="0" lvl="0" indent="0">
              <a:buNone/>
            </a:pPr>
            <a:r>
              <a:rPr lang="en-US" sz="2000" dirty="0"/>
              <a:t>REACH VET Clinical Team</a:t>
            </a:r>
          </a:p>
          <a:p>
            <a:pPr marL="0" lvl="0" indent="0">
              <a:buNone/>
            </a:pPr>
            <a:r>
              <a:rPr lang="en-US" sz="2000" dirty="0">
                <a:hlinkClick r:id="rId2"/>
              </a:rPr>
              <a:t>kaily.cannizzaro@va.gov</a:t>
            </a:r>
            <a:r>
              <a:rPr lang="en-US" sz="2000" dirty="0"/>
              <a:t> </a:t>
            </a:r>
          </a:p>
          <a:p>
            <a:pPr marL="0" lvl="0" indent="0">
              <a:buNone/>
            </a:pPr>
            <a:endParaRPr lang="en-US" sz="2000" dirty="0">
              <a:solidFill>
                <a:prstClr val="black"/>
              </a:solidFill>
            </a:endParaRPr>
          </a:p>
          <a:p>
            <a:pPr marL="0" lvl="0" indent="0">
              <a:buNone/>
            </a:pPr>
            <a:endParaRPr lang="en-US" sz="2000" dirty="0">
              <a:solidFill>
                <a:prstClr val="black"/>
              </a:solidFill>
            </a:endParaRP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25</a:t>
            </a:fld>
            <a:endParaRPr lang="en-US" dirty="0"/>
          </a:p>
        </p:txBody>
      </p:sp>
    </p:spTree>
    <p:extLst>
      <p:ext uri="{BB962C8B-B14F-4D97-AF65-F5344CB8AC3E}">
        <p14:creationId xmlns:p14="http://schemas.microsoft.com/office/powerpoint/2010/main" val="53044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42899" y="4294073"/>
            <a:ext cx="8278813" cy="730250"/>
          </a:xfrm>
        </p:spPr>
        <p:txBody>
          <a:bodyPr>
            <a:normAutofit fontScale="90000"/>
          </a:bodyPr>
          <a:lstStyle/>
          <a:p>
            <a:pPr algn="ctr" eaLnBrk="1" hangingPunct="1">
              <a:defRPr/>
            </a:pPr>
            <a:r>
              <a:rPr lang="en-US" sz="2700" b="0" dirty="0">
                <a:latin typeface="+mj-lt"/>
                <a:ea typeface="Calibri" pitchFamily="34" charset="0"/>
                <a:cs typeface="Calibri" pitchFamily="34" charset="0"/>
              </a:rPr>
              <a:t>Randomized Program Evaluation of National Implementation of a Suicide Prevention Outreach Program in the Department of Veterans Affairs: Initial Outcomes and Experiences in Partnered Research</a:t>
            </a:r>
            <a:br>
              <a:rPr lang="en-US" sz="2700" b="0" dirty="0">
                <a:latin typeface="+mj-lt"/>
                <a:ea typeface="Calibri" pitchFamily="34" charset="0"/>
                <a:cs typeface="Calibri" pitchFamily="34" charset="0"/>
              </a:rPr>
            </a:br>
            <a:br>
              <a:rPr lang="en-US" sz="1100" b="0" dirty="0">
                <a:latin typeface="+mj-lt"/>
                <a:ea typeface="Calibri" pitchFamily="34" charset="0"/>
                <a:cs typeface="Calibri" pitchFamily="34" charset="0"/>
              </a:rPr>
            </a:br>
            <a:r>
              <a:rPr lang="en-US" sz="2700" b="0" dirty="0">
                <a:latin typeface="+mj-lt"/>
                <a:ea typeface="Calibri" pitchFamily="34" charset="0"/>
                <a:cs typeface="Calibri" pitchFamily="34" charset="0"/>
              </a:rPr>
              <a:t>Sara J. Landes</a:t>
            </a:r>
          </a:p>
        </p:txBody>
      </p:sp>
      <p:sp>
        <p:nvSpPr>
          <p:cNvPr id="4" name="TextBox 3"/>
          <p:cNvSpPr txBox="1"/>
          <p:nvPr/>
        </p:nvSpPr>
        <p:spPr>
          <a:xfrm>
            <a:off x="142378" y="6226175"/>
            <a:ext cx="3573463" cy="339725"/>
          </a:xfrm>
          <a:prstGeom prst="rect">
            <a:avLst/>
          </a:prstGeom>
          <a:noFill/>
        </p:spPr>
        <p:txBody>
          <a:bodyPr>
            <a:spAutoFit/>
          </a:bodyPr>
          <a:lstStyle/>
          <a:p>
            <a:pPr fontAlgn="auto">
              <a:spcBef>
                <a:spcPts val="0"/>
              </a:spcBef>
              <a:spcAft>
                <a:spcPts val="0"/>
              </a:spcAft>
              <a:defRPr/>
            </a:pPr>
            <a:r>
              <a:rPr lang="en-US" sz="1600" b="1" dirty="0">
                <a:solidFill>
                  <a:schemeClr val="bg1">
                    <a:lumMod val="65000"/>
                  </a:schemeClr>
                </a:solidFill>
                <a:latin typeface="+mn-lt"/>
              </a:rPr>
              <a:t>September 2017</a:t>
            </a:r>
            <a:endParaRPr lang="en-US" sz="1600" b="1" dirty="0">
              <a:solidFill>
                <a:schemeClr val="bg1">
                  <a:lumMod val="50000"/>
                </a:schemeClr>
              </a:solidFill>
              <a:latin typeface="+mn-lt"/>
            </a:endParaRPr>
          </a:p>
        </p:txBody>
      </p:sp>
      <p:pic>
        <p:nvPicPr>
          <p:cNvPr id="6" name="Picture 2" descr="C:\Users\VHANFLEAGANA\AppData\Local\Microsoft\Windows\Temporary Internet Files\Content.Outlook\YRHWNUT3\REACHVET_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112" y="5024323"/>
            <a:ext cx="1778385" cy="93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1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buNone/>
            </a:pPr>
            <a:r>
              <a:rPr lang="en-US" altLang="en-US" sz="2000" dirty="0"/>
              <a:t>This presentation is based on work supported by the Department of Veterans Affairs, but does not necessarily represent the views of the Department of Veterans Affairs or the United States Government.</a:t>
            </a:r>
          </a:p>
          <a:p>
            <a:endParaRPr lang="en-US" altLang="en-US" sz="2000" dirty="0"/>
          </a:p>
          <a:p>
            <a:pPr marL="0" indent="0">
              <a:lnSpc>
                <a:spcPct val="100000"/>
              </a:lnSpc>
              <a:buNone/>
            </a:pPr>
            <a:r>
              <a:rPr lang="en-US" altLang="en-US" sz="2000" dirty="0"/>
              <a:t>The REACH VET program is funded by the Department of Veterans Affairs Office of Mental Health and Suicide Prevention.</a:t>
            </a:r>
          </a:p>
          <a:p>
            <a:pPr marL="0" indent="0">
              <a:lnSpc>
                <a:spcPct val="100000"/>
              </a:lnSpc>
              <a:buNone/>
            </a:pPr>
            <a:endParaRPr lang="en-US" altLang="en-US" sz="2000" dirty="0"/>
          </a:p>
          <a:p>
            <a:pPr marL="0" indent="0">
              <a:lnSpc>
                <a:spcPct val="100000"/>
              </a:lnSpc>
              <a:buNone/>
            </a:pPr>
            <a:r>
              <a:rPr lang="en-US" altLang="en-US" sz="2000" dirty="0"/>
              <a:t>The REACH VET randomized program evaluation is funded by the Department of Veterans Affairs </a:t>
            </a:r>
            <a:r>
              <a:rPr lang="en-US" sz="2000" dirty="0"/>
              <a:t>Health Services Research and Development (HSR&amp;D) Service (Landes, SDR 16-195).</a:t>
            </a:r>
            <a:endParaRPr lang="en-US" altLang="en-US" sz="2000" dirty="0"/>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27</a:t>
            </a:fld>
            <a:endParaRPr lang="en-US" dirty="0"/>
          </a:p>
        </p:txBody>
      </p:sp>
      <p:sp>
        <p:nvSpPr>
          <p:cNvPr id="5" name="Title 1"/>
          <p:cNvSpPr>
            <a:spLocks noGrp="1"/>
          </p:cNvSpPr>
          <p:nvPr>
            <p:ph type="title"/>
          </p:nvPr>
        </p:nvSpPr>
        <p:spPr>
          <a:xfrm>
            <a:off x="457200" y="274638"/>
            <a:ext cx="8229600" cy="1290637"/>
          </a:xfrm>
        </p:spPr>
        <p:txBody>
          <a:bodyPr/>
          <a:lstStyle/>
          <a:p>
            <a:r>
              <a:rPr lang="en-US" dirty="0"/>
              <a:t>Disclosure</a:t>
            </a:r>
          </a:p>
        </p:txBody>
      </p:sp>
    </p:spTree>
    <p:extLst>
      <p:ext uri="{BB962C8B-B14F-4D97-AF65-F5344CB8AC3E}">
        <p14:creationId xmlns:p14="http://schemas.microsoft.com/office/powerpoint/2010/main" val="729994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Randomized Program Evaluation</a:t>
            </a:r>
          </a:p>
        </p:txBody>
      </p:sp>
      <p:sp>
        <p:nvSpPr>
          <p:cNvPr id="3" name="Content Placeholder 2"/>
          <p:cNvSpPr>
            <a:spLocks noGrp="1"/>
          </p:cNvSpPr>
          <p:nvPr>
            <p:ph idx="1"/>
          </p:nvPr>
        </p:nvSpPr>
        <p:spPr/>
        <p:txBody>
          <a:bodyPr/>
          <a:lstStyle/>
          <a:p>
            <a:r>
              <a:rPr lang="en-US" dirty="0"/>
              <a:t>VA Health Services Research and Development (</a:t>
            </a:r>
            <a:r>
              <a:rPr lang="en-US" dirty="0" err="1"/>
              <a:t>HSR&amp;D</a:t>
            </a:r>
            <a:r>
              <a:rPr lang="en-US" dirty="0"/>
              <a:t>) Service published a new announcement for Learning Healthcare Initiative Randomized Program Evaluation</a:t>
            </a:r>
          </a:p>
          <a:p>
            <a:r>
              <a:rPr lang="en-US" dirty="0"/>
              <a:t>Purpose: to conduct randomized program evaluations of the impacts of new programs or policies that are planned for wide-spread implementation within VA</a:t>
            </a:r>
          </a:p>
          <a:p>
            <a:r>
              <a:rPr lang="en-US" dirty="0"/>
              <a:t>The request for applications was to support evaluation for a select set of topics recently solicited from </a:t>
            </a:r>
            <a:r>
              <a:rPr lang="en-US" dirty="0" err="1"/>
              <a:t>VHA</a:t>
            </a:r>
            <a:r>
              <a:rPr lang="en-US" dirty="0"/>
              <a:t> operational and program leaders</a:t>
            </a:r>
          </a:p>
          <a:p>
            <a:r>
              <a:rPr lang="en-US" dirty="0"/>
              <a:t>Clinical implementation of the program or policy is the responsibility of the health care system and relevant program office</a:t>
            </a:r>
          </a:p>
          <a:p>
            <a:r>
              <a:rPr lang="en-US" dirty="0"/>
              <a:t>Approved concept papers received 6 months of planning funds to develop a full proposal in collaboration with their operational partner</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28</a:t>
            </a:fld>
            <a:endParaRPr lang="en-US" dirty="0"/>
          </a:p>
        </p:txBody>
      </p:sp>
    </p:spTree>
    <p:extLst>
      <p:ext uri="{BB962C8B-B14F-4D97-AF65-F5344CB8AC3E}">
        <p14:creationId xmlns:p14="http://schemas.microsoft.com/office/powerpoint/2010/main" val="147785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buNone/>
            </a:pPr>
            <a:r>
              <a:rPr lang="en-US" altLang="en-US" sz="2000" dirty="0"/>
              <a:t>This presentation is based on work supported by the Department of Veterans Affairs, but does not necessarily represent the views of the Department of Veterans Affairs or the United States Government.</a:t>
            </a:r>
          </a:p>
          <a:p>
            <a:endParaRPr lang="en-US" altLang="en-US" sz="2000" dirty="0"/>
          </a:p>
          <a:p>
            <a:pPr marL="0" indent="0">
              <a:lnSpc>
                <a:spcPct val="100000"/>
              </a:lnSpc>
              <a:buNone/>
            </a:pPr>
            <a:r>
              <a:rPr lang="en-US" altLang="en-US" sz="2000" dirty="0"/>
              <a:t>The REACH VET program is funded by the Department of Veterans Affairs Office of Mental Health and Suicide Prevention.</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a:t>
            </a:fld>
            <a:endParaRPr lang="en-US" dirty="0"/>
          </a:p>
        </p:txBody>
      </p:sp>
      <p:sp>
        <p:nvSpPr>
          <p:cNvPr id="5" name="Title 1"/>
          <p:cNvSpPr>
            <a:spLocks noGrp="1"/>
          </p:cNvSpPr>
          <p:nvPr>
            <p:ph type="title"/>
          </p:nvPr>
        </p:nvSpPr>
        <p:spPr>
          <a:xfrm>
            <a:off x="457200" y="274638"/>
            <a:ext cx="8229600" cy="1290637"/>
          </a:xfrm>
        </p:spPr>
        <p:txBody>
          <a:bodyPr/>
          <a:lstStyle/>
          <a:p>
            <a:r>
              <a:rPr lang="en-US" dirty="0"/>
              <a:t>Disclosure</a:t>
            </a:r>
          </a:p>
        </p:txBody>
      </p:sp>
    </p:spTree>
    <p:extLst>
      <p:ext uri="{BB962C8B-B14F-4D97-AF65-F5344CB8AC3E}">
        <p14:creationId xmlns:p14="http://schemas.microsoft.com/office/powerpoint/2010/main" val="148016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Partnered Research</a:t>
            </a:r>
          </a:p>
        </p:txBody>
      </p:sp>
      <p:sp>
        <p:nvSpPr>
          <p:cNvPr id="3" name="Content Placeholder 2"/>
          <p:cNvSpPr>
            <a:spLocks noGrp="1"/>
          </p:cNvSpPr>
          <p:nvPr>
            <p:ph idx="1"/>
          </p:nvPr>
        </p:nvSpPr>
        <p:spPr/>
        <p:txBody>
          <a:bodyPr/>
          <a:lstStyle/>
          <a:p>
            <a:r>
              <a:rPr lang="en-US" dirty="0"/>
              <a:t>Given that the grant was funded to evaluate a program being implemented, the evaluation design had to change to accommodate changes in the program</a:t>
            </a:r>
          </a:p>
          <a:p>
            <a:r>
              <a:rPr lang="en-US" dirty="0"/>
              <a:t>The design started as a stepped wedge</a:t>
            </a:r>
          </a:p>
          <a:p>
            <a:pPr lvl="1"/>
            <a:r>
              <a:rPr lang="en-US" dirty="0"/>
              <a:t>Changed to a crossover design</a:t>
            </a:r>
          </a:p>
          <a:p>
            <a:pPr lvl="1"/>
            <a:r>
              <a:rPr lang="en-US" dirty="0"/>
              <a:t>And has since returned to a stepped wedge</a:t>
            </a:r>
          </a:p>
          <a:p>
            <a:r>
              <a:rPr lang="en-US" dirty="0"/>
              <a:t>The program and evaluation have been impacted by</a:t>
            </a:r>
          </a:p>
          <a:p>
            <a:pPr lvl="1"/>
            <a:r>
              <a:rPr lang="en-US" dirty="0"/>
              <a:t>Changes in national VA leadership</a:t>
            </a:r>
          </a:p>
          <a:p>
            <a:pPr lvl="1"/>
            <a:r>
              <a:rPr lang="en-US" dirty="0"/>
              <a:t>Changes in funding</a:t>
            </a:r>
          </a:p>
          <a:p>
            <a:pPr lvl="1"/>
            <a:r>
              <a:rPr lang="en-US" dirty="0"/>
              <a:t>Changes in the clinical intervention</a:t>
            </a:r>
          </a:p>
          <a:p>
            <a:pPr lvl="1"/>
            <a:r>
              <a:rPr lang="en-US" dirty="0"/>
              <a:t>Changes in timeline</a:t>
            </a:r>
          </a:p>
          <a:p>
            <a:pPr lvl="1"/>
            <a:r>
              <a:rPr lang="en-US" dirty="0"/>
              <a:t>Changes in targeted facilities</a:t>
            </a:r>
          </a:p>
          <a:p>
            <a:r>
              <a:rPr lang="en-US" dirty="0"/>
              <a:t>As the evaluation team, we are documenting these changes to demonstrate how they may have impacted implementation</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29</a:t>
            </a:fld>
            <a:endParaRPr lang="en-US" dirty="0"/>
          </a:p>
        </p:txBody>
      </p:sp>
    </p:spTree>
    <p:extLst>
      <p:ext uri="{BB962C8B-B14F-4D97-AF65-F5344CB8AC3E}">
        <p14:creationId xmlns:p14="http://schemas.microsoft.com/office/powerpoint/2010/main" val="166193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a:t>
            </a:r>
          </a:p>
        </p:txBody>
      </p:sp>
      <p:sp>
        <p:nvSpPr>
          <p:cNvPr id="3" name="Content Placeholder 2"/>
          <p:cNvSpPr>
            <a:spLocks noGrp="1"/>
          </p:cNvSpPr>
          <p:nvPr>
            <p:ph idx="1"/>
          </p:nvPr>
        </p:nvSpPr>
        <p:spPr/>
        <p:txBody>
          <a:bodyPr/>
          <a:lstStyle/>
          <a:p>
            <a:r>
              <a:rPr lang="en-US" dirty="0"/>
              <a:t>Initially facilities were going to be randomized to when they started implementing REACH VET</a:t>
            </a:r>
          </a:p>
          <a:p>
            <a:pPr lvl="1"/>
            <a:r>
              <a:rPr lang="en-US" dirty="0"/>
              <a:t>Leadership determined that all facilities needed to implement as soon as possible</a:t>
            </a:r>
          </a:p>
          <a:p>
            <a:r>
              <a:rPr lang="en-US" dirty="0"/>
              <a:t>Facilities were then going to be randomized to when they would receive implementation support (facilitation)</a:t>
            </a:r>
          </a:p>
          <a:p>
            <a:r>
              <a:rPr lang="en-US" dirty="0"/>
              <a:t>Revised in the facilitation training; facilitation will now occur in one </a:t>
            </a:r>
            <a:r>
              <a:rPr lang="en-US" dirty="0" err="1"/>
              <a:t>VISN</a:t>
            </a:r>
            <a:r>
              <a:rPr lang="en-US" dirty="0"/>
              <a:t> at a time</a:t>
            </a:r>
          </a:p>
          <a:p>
            <a:pPr lvl="1"/>
            <a:r>
              <a:rPr lang="en-US" dirty="0"/>
              <a:t>Combining site visits into one trip to reduce burden on facilitators and travel budget</a:t>
            </a:r>
          </a:p>
          <a:p>
            <a:pPr lvl="1"/>
            <a:r>
              <a:rPr lang="en-US" dirty="0"/>
              <a:t>Working with sites that have similar regional contexts and leadership	</a:t>
            </a:r>
          </a:p>
          <a:p>
            <a:r>
              <a:rPr lang="en-US" dirty="0"/>
              <a:t>Given the resources, 7 VISNs will receive facilitation</a:t>
            </a:r>
          </a:p>
          <a:p>
            <a:pPr lvl="1"/>
            <a:r>
              <a:rPr lang="en-US" dirty="0"/>
              <a:t>Randomization not appropriate</a:t>
            </a:r>
          </a:p>
          <a:p>
            <a:pPr lvl="1"/>
            <a:r>
              <a:rPr lang="en-US" dirty="0" err="1"/>
              <a:t>PEPReC</a:t>
            </a:r>
            <a:r>
              <a:rPr lang="en-US" dirty="0"/>
              <a:t> assigned start times based on mean mental health domain quality standardized scores, which capture facility variation in population coverage, continuity of care, and experience of care</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30</a:t>
            </a:fld>
            <a:endParaRPr lang="en-US" dirty="0"/>
          </a:p>
        </p:txBody>
      </p:sp>
    </p:spTree>
    <p:extLst>
      <p:ext uri="{BB962C8B-B14F-4D97-AF65-F5344CB8AC3E}">
        <p14:creationId xmlns:p14="http://schemas.microsoft.com/office/powerpoint/2010/main" val="3482838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lstStyle/>
          <a:p>
            <a:r>
              <a:rPr lang="en-US" dirty="0"/>
              <a:t>Effectiveness evaluation led by John McCarthy and the Serious Mental Illness Treatment Resource and Evaluation Center (</a:t>
            </a:r>
            <a:r>
              <a:rPr lang="en-US" dirty="0" err="1"/>
              <a:t>SMITREC</a:t>
            </a:r>
            <a:r>
              <a:rPr lang="en-US" dirty="0"/>
              <a:t>), a national VA program evaluation center </a:t>
            </a:r>
          </a:p>
          <a:p>
            <a:pPr lvl="1"/>
            <a:r>
              <a:rPr lang="en-US" dirty="0"/>
              <a:t>Does REACH VET decrease Veteran suicide?</a:t>
            </a:r>
          </a:p>
          <a:p>
            <a:pPr lvl="1">
              <a:spcAft>
                <a:spcPts val="600"/>
              </a:spcAft>
            </a:pPr>
            <a:r>
              <a:rPr lang="en-US" dirty="0"/>
              <a:t>What other patient-level impacts are there from REACH VET?</a:t>
            </a:r>
          </a:p>
          <a:p>
            <a:r>
              <a:rPr lang="en-US" dirty="0"/>
              <a:t>Implementation evaluation led by Sara Landes and the evaluation team funded by </a:t>
            </a:r>
            <a:r>
              <a:rPr lang="en-US" dirty="0" err="1"/>
              <a:t>HSR&amp;D</a:t>
            </a:r>
            <a:endParaRPr lang="en-US" dirty="0"/>
          </a:p>
          <a:p>
            <a:pPr lvl="1"/>
            <a:r>
              <a:rPr lang="en-US" dirty="0"/>
              <a:t>Focused on the implementation outcomes of REACH VET and the effect of the implementation strategies used</a:t>
            </a:r>
          </a:p>
          <a:p>
            <a:pPr lvl="1"/>
            <a:r>
              <a:rPr lang="en-US" dirty="0"/>
              <a:t>Comparing implementation as usual (</a:t>
            </a:r>
            <a:r>
              <a:rPr lang="en-US" dirty="0" err="1"/>
              <a:t>IAU</a:t>
            </a:r>
            <a:r>
              <a:rPr lang="en-US" dirty="0"/>
              <a:t>) vs. </a:t>
            </a:r>
            <a:r>
              <a:rPr lang="en-US" dirty="0" err="1"/>
              <a:t>IAU</a:t>
            </a:r>
            <a:r>
              <a:rPr lang="en-US" dirty="0"/>
              <a:t> + facilitation</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31</a:t>
            </a:fld>
            <a:endParaRPr lang="en-US" dirty="0"/>
          </a:p>
        </p:txBody>
      </p:sp>
    </p:spTree>
    <p:extLst>
      <p:ext uri="{BB962C8B-B14F-4D97-AF65-F5344CB8AC3E}">
        <p14:creationId xmlns:p14="http://schemas.microsoft.com/office/powerpoint/2010/main" val="98230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Outcomes</a:t>
            </a:r>
          </a:p>
        </p:txBody>
      </p:sp>
      <p:sp>
        <p:nvSpPr>
          <p:cNvPr id="3" name="Content Placeholder 2"/>
          <p:cNvSpPr>
            <a:spLocks noGrp="1"/>
          </p:cNvSpPr>
          <p:nvPr>
            <p:ph idx="1"/>
          </p:nvPr>
        </p:nvSpPr>
        <p:spPr/>
        <p:txBody>
          <a:bodyPr/>
          <a:lstStyle/>
          <a:p>
            <a:r>
              <a:rPr lang="en-US" b="1" dirty="0"/>
              <a:t>Reach</a:t>
            </a:r>
            <a:r>
              <a:rPr lang="en-US" dirty="0"/>
              <a:t>: the proportion of patients identified at each facility who receive the REACH VET intervention</a:t>
            </a:r>
          </a:p>
          <a:p>
            <a:r>
              <a:rPr lang="en-US" b="1" dirty="0"/>
              <a:t>Adoption</a:t>
            </a:r>
            <a:r>
              <a:rPr lang="en-US" dirty="0"/>
              <a:t>: proportion of facilities that implement REACH VET and the proportion of mental health and primary care providers in each facility that participate</a:t>
            </a:r>
          </a:p>
          <a:p>
            <a:r>
              <a:rPr lang="en-US" b="1" dirty="0"/>
              <a:t>Implementation fidelity</a:t>
            </a:r>
            <a:r>
              <a:rPr lang="en-US" dirty="0"/>
              <a:t>: whether facilities implemented all components of the intervention as directed by the memos and the REACH VET program website</a:t>
            </a:r>
          </a:p>
          <a:p>
            <a:r>
              <a:rPr lang="en-US" b="1" dirty="0"/>
              <a:t>Cost of implementation</a:t>
            </a:r>
            <a:r>
              <a:rPr lang="en-US" dirty="0"/>
              <a:t>: document the amount of effort and time needed to offer virtual external facilitation</a:t>
            </a:r>
            <a:r>
              <a:rPr lang="en-US" i="1" dirty="0"/>
              <a:t> </a:t>
            </a:r>
          </a:p>
          <a:p>
            <a:r>
              <a:rPr lang="en-US" b="1" dirty="0"/>
              <a:t>Cost of the intervention</a:t>
            </a:r>
            <a:r>
              <a:rPr lang="en-US" dirty="0"/>
              <a:t>: document the amount of effort and time needed to implement REACH VET activities</a:t>
            </a:r>
            <a:r>
              <a:rPr lang="en-US" i="1" dirty="0"/>
              <a:t> </a:t>
            </a:r>
          </a:p>
          <a:p>
            <a:r>
              <a:rPr lang="en-US" b="1" dirty="0"/>
              <a:t>Organizational context: </a:t>
            </a:r>
            <a:r>
              <a:rPr lang="en-US" dirty="0"/>
              <a:t>Organizational Readiness for Change survey</a:t>
            </a:r>
            <a:endParaRPr lang="en-US" b="1" dirty="0"/>
          </a:p>
          <a:p>
            <a:r>
              <a:rPr lang="en-US" b="1" dirty="0"/>
              <a:t>Barriers, facilitators, experience of facilitation process:</a:t>
            </a:r>
            <a:r>
              <a:rPr lang="en-US" dirty="0"/>
              <a:t> done via qualitative interviews</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32</a:t>
            </a:fld>
            <a:endParaRPr lang="en-US" dirty="0"/>
          </a:p>
        </p:txBody>
      </p:sp>
    </p:spTree>
    <p:extLst>
      <p:ext uri="{BB962C8B-B14F-4D97-AF65-F5344CB8AC3E}">
        <p14:creationId xmlns:p14="http://schemas.microsoft.com/office/powerpoint/2010/main" val="266221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Plan</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33</a:t>
            </a:fld>
            <a:endParaRPr lang="en-US" dirty="0"/>
          </a:p>
        </p:txBody>
      </p:sp>
      <p:pic>
        <p:nvPicPr>
          <p:cNvPr id="7" name="Picture 6"/>
          <p:cNvPicPr>
            <a:picLocks noChangeAspect="1"/>
          </p:cNvPicPr>
          <p:nvPr/>
        </p:nvPicPr>
        <p:blipFill>
          <a:blip r:embed="rId3"/>
          <a:stretch>
            <a:fillRect/>
          </a:stretch>
        </p:blipFill>
        <p:spPr>
          <a:xfrm>
            <a:off x="160865" y="1686034"/>
            <a:ext cx="8669867" cy="4563954"/>
          </a:xfrm>
          <a:prstGeom prst="rect">
            <a:avLst/>
          </a:prstGeom>
        </p:spPr>
      </p:pic>
    </p:spTree>
    <p:extLst>
      <p:ext uri="{BB962C8B-B14F-4D97-AF65-F5344CB8AC3E}">
        <p14:creationId xmlns:p14="http://schemas.microsoft.com/office/powerpoint/2010/main" val="424535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Facilitation</a:t>
            </a:r>
          </a:p>
        </p:txBody>
      </p:sp>
      <p:sp>
        <p:nvSpPr>
          <p:cNvPr id="3" name="Content Placeholder 2"/>
          <p:cNvSpPr>
            <a:spLocks noGrp="1"/>
          </p:cNvSpPr>
          <p:nvPr>
            <p:ph idx="1"/>
          </p:nvPr>
        </p:nvSpPr>
        <p:spPr/>
        <p:txBody>
          <a:bodyPr/>
          <a:lstStyle/>
          <a:p>
            <a:r>
              <a:rPr lang="en-US" dirty="0"/>
              <a:t>Using the same methods as other Behavioral Health QUERI projects using facilitation to allow comparison across projects</a:t>
            </a:r>
          </a:p>
          <a:p>
            <a:r>
              <a:rPr lang="en-US" dirty="0"/>
              <a:t>Time and activity tracking logs (Bauer et al., 2017)</a:t>
            </a:r>
          </a:p>
          <a:p>
            <a:r>
              <a:rPr lang="en-US" dirty="0"/>
              <a:t>Facilitator debrief interviews</a:t>
            </a:r>
          </a:p>
          <a:p>
            <a:pPr lvl="1"/>
            <a:r>
              <a:rPr lang="en-US" dirty="0"/>
              <a:t>Includes a Key Events Template (Woodward et al., 2016)</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34</a:t>
            </a:fld>
            <a:endParaRPr lang="en-US" dirty="0"/>
          </a:p>
        </p:txBody>
      </p:sp>
    </p:spTree>
    <p:extLst>
      <p:ext uri="{BB962C8B-B14F-4D97-AF65-F5344CB8AC3E}">
        <p14:creationId xmlns:p14="http://schemas.microsoft.com/office/powerpoint/2010/main" val="1804304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Time &amp; Activity Log</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35</a:t>
            </a:fld>
            <a:endParaRPr lang="en-US" dirty="0"/>
          </a:p>
        </p:txBody>
      </p:sp>
      <p:sp>
        <p:nvSpPr>
          <p:cNvPr id="7" name="TextBox 6"/>
          <p:cNvSpPr txBox="1"/>
          <p:nvPr/>
        </p:nvSpPr>
        <p:spPr>
          <a:xfrm>
            <a:off x="457200" y="4832935"/>
            <a:ext cx="8023123" cy="1446550"/>
          </a:xfrm>
          <a:prstGeom prst="rect">
            <a:avLst/>
          </a:prstGeom>
          <a:noFill/>
        </p:spPr>
        <p:txBody>
          <a:bodyPr wrap="square" rtlCol="0">
            <a:spAutoFit/>
          </a:bodyPr>
          <a:lstStyle/>
          <a:p>
            <a:pPr marR="0" lvl="0">
              <a:spcBef>
                <a:spcPts val="0"/>
              </a:spcBef>
              <a:spcAft>
                <a:spcPts val="0"/>
              </a:spcAft>
              <a:tabLst>
                <a:tab pos="228600" algn="l"/>
              </a:tabLst>
            </a:pPr>
            <a:r>
              <a:rPr lang="en-US" sz="1100" b="1" dirty="0">
                <a:latin typeface="+mn-lt"/>
                <a:ea typeface="Times New Roman" panose="02020603050405020304" pitchFamily="18" charset="0"/>
              </a:rPr>
              <a:t>Example of activity definition</a:t>
            </a:r>
          </a:p>
          <a:p>
            <a:pPr marL="342900" marR="0" lvl="0" indent="-342900">
              <a:spcBef>
                <a:spcPts val="0"/>
              </a:spcBef>
              <a:spcAft>
                <a:spcPts val="0"/>
              </a:spcAft>
              <a:buFont typeface="+mj-lt"/>
              <a:buAutoNum type="arabicPeriod"/>
              <a:tabLst>
                <a:tab pos="228600" algn="l"/>
              </a:tabLst>
            </a:pPr>
            <a:r>
              <a:rPr lang="en-US" sz="1100" b="1" dirty="0">
                <a:latin typeface="+mn-lt"/>
                <a:ea typeface="Times New Roman" panose="02020603050405020304" pitchFamily="18" charset="0"/>
              </a:rPr>
              <a:t>Assessment/Evaluation of implementation or outcomes </a:t>
            </a:r>
            <a:r>
              <a:rPr lang="en-US" sz="1100" dirty="0">
                <a:latin typeface="+mn-lt"/>
                <a:ea typeface="Times New Roman" panose="02020603050405020304" pitchFamily="18" charset="0"/>
              </a:rPr>
              <a:t>activities include:</a:t>
            </a:r>
          </a:p>
          <a:p>
            <a:pPr marL="342900" marR="0" lvl="0" indent="-342900">
              <a:spcBef>
                <a:spcPts val="0"/>
              </a:spcBef>
              <a:spcAft>
                <a:spcPts val="0"/>
              </a:spcAft>
              <a:buFont typeface="Symbol" panose="05050102010706020507" pitchFamily="18" charset="2"/>
              <a:buChar char=""/>
              <a:tabLst>
                <a:tab pos="457200" algn="l"/>
              </a:tabLst>
            </a:pPr>
            <a:r>
              <a:rPr lang="en-US" sz="1100" dirty="0">
                <a:solidFill>
                  <a:srgbClr val="000000"/>
                </a:solidFill>
                <a:latin typeface="+mn-lt"/>
                <a:ea typeface="Times New Roman" panose="02020603050405020304" pitchFamily="18" charset="0"/>
              </a:rPr>
              <a:t>Working with facilities</a:t>
            </a:r>
            <a:r>
              <a:rPr lang="en-US" sz="1100" dirty="0">
                <a:latin typeface="+mn-lt"/>
                <a:ea typeface="Times New Roman" panose="02020603050405020304" pitchFamily="18" charset="0"/>
              </a:rPr>
              <a:t> </a:t>
            </a:r>
            <a:r>
              <a:rPr lang="en-US" sz="1100" dirty="0">
                <a:solidFill>
                  <a:srgbClr val="000000"/>
                </a:solidFill>
                <a:latin typeface="+mn-lt"/>
                <a:ea typeface="Times New Roman" panose="02020603050405020304" pitchFamily="18" charset="0"/>
              </a:rPr>
              <a:t> or REACH VET Coordinators to identify current practice patterns for REACH VET implementation, for the purposes of reducing adverse outcomes, including suicide in Veterans.</a:t>
            </a:r>
            <a:endParaRPr lang="en-US" sz="1100" dirty="0">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1100" dirty="0">
                <a:solidFill>
                  <a:srgbClr val="000000"/>
                </a:solidFill>
                <a:latin typeface="+mn-lt"/>
                <a:ea typeface="Times New Roman" panose="02020603050405020304" pitchFamily="18" charset="0"/>
              </a:rPr>
              <a:t>Conducting audit</a:t>
            </a:r>
            <a:r>
              <a:rPr lang="en-US" sz="1100" dirty="0">
                <a:latin typeface="+mn-lt"/>
                <a:ea typeface="Times New Roman" panose="02020603050405020304" pitchFamily="18" charset="0"/>
              </a:rPr>
              <a:t> </a:t>
            </a:r>
            <a:r>
              <a:rPr lang="en-US" sz="1100" dirty="0">
                <a:solidFill>
                  <a:srgbClr val="000000"/>
                </a:solidFill>
                <a:latin typeface="+mn-lt"/>
                <a:ea typeface="Times New Roman" panose="02020603050405020304" pitchFamily="18" charset="0"/>
              </a:rPr>
              <a:t>and feedback using REACH VET dashboard data.</a:t>
            </a:r>
            <a:endParaRPr lang="en-US" sz="1100" dirty="0">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1100" dirty="0">
                <a:latin typeface="+mn-lt"/>
                <a:ea typeface="Times New Roman" panose="02020603050405020304" pitchFamily="18" charset="0"/>
              </a:rPr>
              <a:t>Conducting interviews to gather information about strengths, barriers, and creative solutions utilized in overcoming these barriers .</a:t>
            </a:r>
          </a:p>
          <a:p>
            <a:pPr marL="342900" marR="0" lvl="0" indent="-342900">
              <a:spcBef>
                <a:spcPts val="0"/>
              </a:spcBef>
              <a:spcAft>
                <a:spcPts val="0"/>
              </a:spcAft>
              <a:buFont typeface="Symbol" panose="05050102010706020507" pitchFamily="18" charset="2"/>
              <a:buChar char=""/>
              <a:tabLst>
                <a:tab pos="457200" algn="l"/>
              </a:tabLst>
            </a:pPr>
            <a:r>
              <a:rPr lang="en-US" sz="1100" dirty="0">
                <a:latin typeface="+mn-lt"/>
                <a:ea typeface="Times New Roman" panose="02020603050405020304" pitchFamily="18" charset="0"/>
              </a:rPr>
              <a:t>Assessing organizational context/environment, including needs, barriers, and key stakeholders in REACH VET implementation (e.g., resources, data capture systems, culture, leadership, etc.).</a:t>
            </a:r>
          </a:p>
        </p:txBody>
      </p:sp>
      <p:pic>
        <p:nvPicPr>
          <p:cNvPr id="3" name="Picture 2"/>
          <p:cNvPicPr>
            <a:picLocks noChangeAspect="1"/>
          </p:cNvPicPr>
          <p:nvPr/>
        </p:nvPicPr>
        <p:blipFill>
          <a:blip r:embed="rId3"/>
          <a:stretch>
            <a:fillRect/>
          </a:stretch>
        </p:blipFill>
        <p:spPr>
          <a:xfrm>
            <a:off x="160867" y="1717946"/>
            <a:ext cx="8712200" cy="3031854"/>
          </a:xfrm>
          <a:prstGeom prst="rect">
            <a:avLst/>
          </a:prstGeom>
          <a:ln>
            <a:solidFill>
              <a:schemeClr val="tx1"/>
            </a:solidFill>
          </a:ln>
        </p:spPr>
      </p:pic>
    </p:spTree>
    <p:extLst>
      <p:ext uri="{BB962C8B-B14F-4D97-AF65-F5344CB8AC3E}">
        <p14:creationId xmlns:p14="http://schemas.microsoft.com/office/powerpoint/2010/main" val="33828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Debrief Interviews</a:t>
            </a:r>
          </a:p>
        </p:txBody>
      </p:sp>
      <p:sp>
        <p:nvSpPr>
          <p:cNvPr id="3" name="Content Placeholder 2"/>
          <p:cNvSpPr>
            <a:spLocks noGrp="1"/>
          </p:cNvSpPr>
          <p:nvPr>
            <p:ph idx="1"/>
          </p:nvPr>
        </p:nvSpPr>
        <p:spPr/>
        <p:txBody>
          <a:bodyPr/>
          <a:lstStyle/>
          <a:p>
            <a:r>
              <a:rPr lang="en-US" dirty="0"/>
              <a:t>Questions vary based on pre-implementation (before and after sites identified) and implementation/post-implementation</a:t>
            </a:r>
          </a:p>
          <a:p>
            <a:r>
              <a:rPr lang="en-US" dirty="0"/>
              <a:t>All include the Key Events Template</a:t>
            </a:r>
          </a:p>
          <a:p>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36</a:t>
            </a:fld>
            <a:endParaRPr lang="en-US" dirty="0"/>
          </a:p>
        </p:txBody>
      </p:sp>
    </p:spTree>
    <p:extLst>
      <p:ext uri="{BB962C8B-B14F-4D97-AF65-F5344CB8AC3E}">
        <p14:creationId xmlns:p14="http://schemas.microsoft.com/office/powerpoint/2010/main" val="126053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Implementation/post-implementation Questions</a:t>
            </a:r>
          </a:p>
        </p:txBody>
      </p:sp>
      <p:sp>
        <p:nvSpPr>
          <p:cNvPr id="3" name="Content Placeholder 2"/>
          <p:cNvSpPr>
            <a:spLocks noGrp="1"/>
          </p:cNvSpPr>
          <p:nvPr>
            <p:ph idx="1"/>
          </p:nvPr>
        </p:nvSpPr>
        <p:spPr/>
        <p:txBody>
          <a:bodyPr/>
          <a:lstStyle/>
          <a:p>
            <a:pPr lvl="0"/>
            <a:r>
              <a:rPr lang="en-US" sz="1400" dirty="0"/>
              <a:t>What sites are you currently working with?</a:t>
            </a:r>
          </a:p>
          <a:p>
            <a:pPr lvl="0"/>
            <a:r>
              <a:rPr lang="en-US" sz="1400" dirty="0"/>
              <a:t>[For new sites] What do you know about those sites so far (e.g., leadership, barriers, facilitators)?</a:t>
            </a:r>
          </a:p>
          <a:p>
            <a:pPr lvl="0"/>
            <a:r>
              <a:rPr lang="en-US" sz="1400" dirty="0"/>
              <a:t>What is the status of REACH VET implementation at those sites?</a:t>
            </a:r>
          </a:p>
          <a:p>
            <a:pPr lvl="0"/>
            <a:r>
              <a:rPr lang="en-US" sz="1400" dirty="0"/>
              <a:t>What kinds of activities have you been doing during the last week?</a:t>
            </a:r>
          </a:p>
          <a:p>
            <a:pPr lvl="0"/>
            <a:r>
              <a:rPr lang="en-US" sz="1400" dirty="0"/>
              <a:t>Have you had any special meetings or site visits during the last week?</a:t>
            </a:r>
          </a:p>
          <a:p>
            <a:pPr lvl="1"/>
            <a:r>
              <a:rPr lang="en-US" sz="1200" dirty="0"/>
              <a:t>If yes, please give me a “blow by blow” account.  </a:t>
            </a:r>
          </a:p>
          <a:p>
            <a:pPr lvl="2"/>
            <a:r>
              <a:rPr lang="en-US" sz="1100" dirty="0"/>
              <a:t>What was the process for the visit? </a:t>
            </a:r>
          </a:p>
          <a:p>
            <a:pPr lvl="2"/>
            <a:r>
              <a:rPr lang="en-US" sz="1100" dirty="0"/>
              <a:t>Who attended meetings?</a:t>
            </a:r>
          </a:p>
          <a:p>
            <a:pPr lvl="2"/>
            <a:r>
              <a:rPr lang="en-US" sz="1100" dirty="0"/>
              <a:t>What were the barriers and facilitators you identified?</a:t>
            </a:r>
          </a:p>
          <a:p>
            <a:pPr lvl="2"/>
            <a:r>
              <a:rPr lang="en-US" sz="1100" dirty="0"/>
              <a:t>What did you do as a facilitator at the meeting?</a:t>
            </a:r>
          </a:p>
          <a:p>
            <a:pPr lvl="2"/>
            <a:r>
              <a:rPr lang="en-US" sz="1100" dirty="0"/>
              <a:t>What follow-up plans do you have?</a:t>
            </a:r>
          </a:p>
          <a:p>
            <a:pPr lvl="0"/>
            <a:r>
              <a:rPr lang="en-US" sz="1400" dirty="0"/>
              <a:t>Has anything significant happened in regards to REACH VET in the last week?</a:t>
            </a:r>
          </a:p>
          <a:p>
            <a:pPr lvl="1"/>
            <a:r>
              <a:rPr lang="en-US" sz="1200" dirty="0"/>
              <a:t>Dashboard changes</a:t>
            </a:r>
          </a:p>
          <a:p>
            <a:pPr lvl="1"/>
            <a:r>
              <a:rPr lang="en-US" sz="1200" dirty="0"/>
              <a:t>Policy changes</a:t>
            </a:r>
          </a:p>
          <a:p>
            <a:pPr lvl="1"/>
            <a:r>
              <a:rPr lang="en-US" sz="1200" dirty="0"/>
              <a:t>Other program changes</a:t>
            </a:r>
          </a:p>
          <a:p>
            <a:pPr lvl="0"/>
            <a:r>
              <a:rPr lang="en-US" sz="1400" dirty="0"/>
              <a:t>Have any of the events from the key event menu happened (if site specific, note which site)? [For the interviewer, if already mentioned, just note, such as facilitator activities.]</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37</a:t>
            </a:fld>
            <a:endParaRPr lang="en-US" dirty="0"/>
          </a:p>
        </p:txBody>
      </p:sp>
    </p:spTree>
    <p:extLst>
      <p:ext uri="{BB962C8B-B14F-4D97-AF65-F5344CB8AC3E}">
        <p14:creationId xmlns:p14="http://schemas.microsoft.com/office/powerpoint/2010/main" val="406746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Events Template</a:t>
            </a:r>
          </a:p>
        </p:txBody>
      </p:sp>
      <p:sp>
        <p:nvSpPr>
          <p:cNvPr id="3" name="Content Placeholder 2"/>
          <p:cNvSpPr>
            <a:spLocks noGrp="1"/>
          </p:cNvSpPr>
          <p:nvPr>
            <p:ph idx="1"/>
          </p:nvPr>
        </p:nvSpPr>
        <p:spPr/>
        <p:txBody>
          <a:bodyPr/>
          <a:lstStyle/>
          <a:p>
            <a:pPr marL="0" indent="0">
              <a:buNone/>
            </a:pPr>
            <a:r>
              <a:rPr lang="en-US" dirty="0"/>
              <a:t>Personnel Changes</a:t>
            </a:r>
          </a:p>
          <a:p>
            <a:pPr lvl="0"/>
            <a:r>
              <a:rPr lang="en-US" sz="1600" dirty="0"/>
              <a:t>Staff Added/Lost (any relevant personnel that are not in formal leadership; e.g., clerks, providers, quality assurance manager)</a:t>
            </a:r>
          </a:p>
          <a:p>
            <a:pPr lvl="0">
              <a:spcAft>
                <a:spcPts val="600"/>
              </a:spcAft>
            </a:pPr>
            <a:r>
              <a:rPr lang="en-US" sz="1600" dirty="0"/>
              <a:t>Leadership Turnover (lost/added)</a:t>
            </a:r>
          </a:p>
          <a:p>
            <a:pPr marL="0" indent="0">
              <a:buNone/>
            </a:pPr>
            <a:r>
              <a:rPr lang="en-US" dirty="0"/>
              <a:t>Facilitator Activities</a:t>
            </a:r>
          </a:p>
          <a:p>
            <a:pPr lvl="0"/>
            <a:r>
              <a:rPr lang="en-US" sz="1600" dirty="0"/>
              <a:t>Implementation Planning Event (e.g., kickoff event, site visit)</a:t>
            </a:r>
          </a:p>
          <a:p>
            <a:pPr lvl="0"/>
            <a:r>
              <a:rPr lang="en-US" sz="1600" dirty="0"/>
              <a:t>General Education About an Intervention (e.g., educating a general group of stakeholders)</a:t>
            </a:r>
          </a:p>
          <a:p>
            <a:pPr lvl="0"/>
            <a:r>
              <a:rPr lang="en-US" sz="1600" dirty="0"/>
              <a:t>Mentoring of Providers on the Intervention (e.g., specific coaching and supervision of clinicians implementing the intervention)</a:t>
            </a:r>
          </a:p>
          <a:p>
            <a:pPr lvl="0"/>
            <a:r>
              <a:rPr lang="en-US" sz="1600" dirty="0"/>
              <a:t>Data Gathering and Feedback (audit &amp; feedback in any form)</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38</a:t>
            </a:fld>
            <a:endParaRPr lang="en-US" dirty="0"/>
          </a:p>
        </p:txBody>
      </p:sp>
    </p:spTree>
    <p:extLst>
      <p:ext uri="{BB962C8B-B14F-4D97-AF65-F5344CB8AC3E}">
        <p14:creationId xmlns:p14="http://schemas.microsoft.com/office/powerpoint/2010/main" val="132920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REACH VET?</a:t>
            </a:r>
          </a:p>
        </p:txBody>
      </p:sp>
      <p:sp>
        <p:nvSpPr>
          <p:cNvPr id="3" name="Content Placeholder 2"/>
          <p:cNvSpPr>
            <a:spLocks noGrp="1"/>
          </p:cNvSpPr>
          <p:nvPr>
            <p:ph idx="1"/>
          </p:nvPr>
        </p:nvSpPr>
        <p:spPr/>
        <p:txBody>
          <a:bodyPr/>
          <a:lstStyle/>
          <a:p>
            <a:r>
              <a:rPr lang="en-US" sz="2000" dirty="0"/>
              <a:t>Based on the finding that although suicide rates in VHA patients have decreased relative to the US adult population as a whole, they remain high</a:t>
            </a:r>
          </a:p>
          <a:p>
            <a:r>
              <a:rPr lang="en-US" sz="2000" dirty="0"/>
              <a:t>Supported by senior VA leadership as part of establishing suicide prevention as a major priority</a:t>
            </a:r>
          </a:p>
          <a:p>
            <a:r>
              <a:rPr lang="en-US" sz="2000" dirty="0"/>
              <a:t>Goes beyond intercepting people on the trajectory towards suicide</a:t>
            </a:r>
          </a:p>
          <a:p>
            <a:r>
              <a:rPr lang="en-US" sz="2000" dirty="0"/>
              <a:t>Uses predictive models to identify Veterans whose care should be enhanced</a:t>
            </a:r>
          </a:p>
          <a:p>
            <a:r>
              <a:rPr lang="en-US" sz="2000" b="1" dirty="0"/>
              <a:t>Supplements </a:t>
            </a:r>
            <a:r>
              <a:rPr lang="en-US" sz="2000" dirty="0"/>
              <a:t>current clinical strategies to identify at-risk Veterans</a:t>
            </a:r>
          </a:p>
          <a:p>
            <a:r>
              <a:rPr lang="en-US" sz="2000" b="1" dirty="0"/>
              <a:t>Complements </a:t>
            </a:r>
            <a:r>
              <a:rPr lang="en-US" sz="2000" dirty="0"/>
              <a:t>other VHA initiatives designed to identify new opportunities to enhance care for Veterans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a:t>
            </a:fld>
            <a:endParaRPr lang="en-US" dirty="0"/>
          </a:p>
        </p:txBody>
      </p:sp>
    </p:spTree>
    <p:extLst>
      <p:ext uri="{BB962C8B-B14F-4D97-AF65-F5344CB8AC3E}">
        <p14:creationId xmlns:p14="http://schemas.microsoft.com/office/powerpoint/2010/main" val="301167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Events Template cont.</a:t>
            </a:r>
          </a:p>
        </p:txBody>
      </p:sp>
      <p:sp>
        <p:nvSpPr>
          <p:cNvPr id="3" name="Content Placeholder 2"/>
          <p:cNvSpPr>
            <a:spLocks noGrp="1"/>
          </p:cNvSpPr>
          <p:nvPr>
            <p:ph idx="1"/>
          </p:nvPr>
        </p:nvSpPr>
        <p:spPr/>
        <p:txBody>
          <a:bodyPr/>
          <a:lstStyle/>
          <a:p>
            <a:pPr marL="0" indent="0">
              <a:buNone/>
            </a:pPr>
            <a:r>
              <a:rPr lang="en-US" dirty="0"/>
              <a:t>Clinic Events</a:t>
            </a:r>
          </a:p>
          <a:p>
            <a:pPr lvl="0"/>
            <a:r>
              <a:rPr lang="en-US" sz="1600" dirty="0"/>
              <a:t>Leaders Communicating with Staff (when leaders communicate or share messages, either formally or informally, with their staff about the intervention or events/initiatives that might affect the implementation of the intervention)</a:t>
            </a:r>
          </a:p>
          <a:p>
            <a:pPr lvl="0"/>
            <a:r>
              <a:rPr lang="en-US" sz="1600" dirty="0"/>
              <a:t>Physical Space Changes (e.g., providers move locations, </a:t>
            </a:r>
            <a:r>
              <a:rPr lang="en-US" sz="1600" dirty="0" err="1"/>
              <a:t>televideo</a:t>
            </a:r>
            <a:r>
              <a:rPr lang="en-US" sz="1600" dirty="0"/>
              <a:t> equipment is secured and installed)</a:t>
            </a:r>
          </a:p>
          <a:p>
            <a:pPr lvl="0"/>
            <a:r>
              <a:rPr lang="en-US" sz="1600" dirty="0"/>
              <a:t>Referral Process Changes (e.g., a new flow of how patients get from point A to B is initiated; formal or informal)</a:t>
            </a:r>
          </a:p>
          <a:p>
            <a:pPr marL="0" lvl="0" indent="0">
              <a:buNone/>
            </a:pPr>
            <a:r>
              <a:rPr lang="en-US" dirty="0"/>
              <a:t>Broader Context Events</a:t>
            </a:r>
          </a:p>
          <a:p>
            <a:pPr lvl="0"/>
            <a:r>
              <a:rPr lang="en-US" sz="1600" dirty="0"/>
              <a:t>Regional Events (e.g., VISN telehealth initiative rolls out)</a:t>
            </a:r>
          </a:p>
          <a:p>
            <a:pPr lvl="0"/>
            <a:r>
              <a:rPr lang="en-US" sz="1600" dirty="0"/>
              <a:t>Organizational Events (e.g., new VA secretary; it is possible that the regional and organizational events may be lumped together for certain healthcare systems. For VA, they remain separate.)</a:t>
            </a:r>
          </a:p>
          <a:p>
            <a:pPr lvl="0"/>
            <a:r>
              <a:rPr lang="en-US" sz="1600" dirty="0"/>
              <a:t>External Events (Events external to the organization; e.g., political changes, impactful current events)</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39</a:t>
            </a:fld>
            <a:endParaRPr lang="en-US" dirty="0"/>
          </a:p>
        </p:txBody>
      </p:sp>
    </p:spTree>
    <p:extLst>
      <p:ext uri="{BB962C8B-B14F-4D97-AF65-F5344CB8AC3E}">
        <p14:creationId xmlns:p14="http://schemas.microsoft.com/office/powerpoint/2010/main" val="2645357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40</a:t>
            </a:fld>
            <a:endParaRPr lang="en-US" dirty="0"/>
          </a:p>
        </p:txBody>
      </p:sp>
      <p:sp>
        <p:nvSpPr>
          <p:cNvPr id="3" name="Content Placeholder 2"/>
          <p:cNvSpPr>
            <a:spLocks noGrp="1"/>
          </p:cNvSpPr>
          <p:nvPr>
            <p:ph idx="1"/>
          </p:nvPr>
        </p:nvSpPr>
        <p:spPr/>
        <p:txBody>
          <a:bodyPr/>
          <a:lstStyle/>
          <a:p>
            <a:r>
              <a:rPr lang="en-US" sz="2000" dirty="0"/>
              <a:t>~ 6 months in after full implementation</a:t>
            </a:r>
          </a:p>
          <a:p>
            <a:pPr marL="0" indent="0">
              <a:buNone/>
            </a:pPr>
            <a:endParaRPr lang="en-US" sz="2000" dirty="0"/>
          </a:p>
          <a:p>
            <a:r>
              <a:rPr lang="en-US" sz="2000" dirty="0"/>
              <a:t>Identifying ~6,700 Veterans per month</a:t>
            </a:r>
          </a:p>
          <a:p>
            <a:pPr marL="0" indent="0">
              <a:buNone/>
            </a:pPr>
            <a:endParaRPr lang="en-US" sz="2000" dirty="0"/>
          </a:p>
          <a:p>
            <a:r>
              <a:rPr lang="en-US" sz="2000" dirty="0"/>
              <a:t>Identified more than 20,000 unique Veterans to date</a:t>
            </a:r>
          </a:p>
          <a:p>
            <a:pPr marL="0" indent="0">
              <a:buNone/>
            </a:pPr>
            <a:endParaRPr lang="en-US" sz="2000" dirty="0"/>
          </a:p>
          <a:p>
            <a:r>
              <a:rPr lang="en-US" sz="2000" dirty="0"/>
              <a:t>Launched CPRS template that substantially decreases administrative burden</a:t>
            </a:r>
          </a:p>
          <a:p>
            <a:endParaRPr lang="en-US" sz="2000" dirty="0"/>
          </a:p>
          <a:p>
            <a:r>
              <a:rPr lang="en-US" sz="2000" dirty="0"/>
              <a:t>Started external facilitation with first VISN</a:t>
            </a:r>
          </a:p>
          <a:p>
            <a:endParaRPr lang="en-US" sz="2000" dirty="0"/>
          </a:p>
          <a:p>
            <a:endParaRPr lang="en-US" dirty="0"/>
          </a:p>
        </p:txBody>
      </p:sp>
    </p:spTree>
    <p:extLst>
      <p:ext uri="{BB962C8B-B14F-4D97-AF65-F5344CB8AC3E}">
        <p14:creationId xmlns:p14="http://schemas.microsoft.com/office/powerpoint/2010/main" val="2286182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 as a Researcher</a:t>
            </a:r>
          </a:p>
        </p:txBody>
      </p:sp>
      <p:pic>
        <p:nvPicPr>
          <p:cNvPr id="5" name="Content Placeholder 4"/>
          <p:cNvPicPr>
            <a:picLocks noGrp="1" noChangeAspect="1"/>
          </p:cNvPicPr>
          <p:nvPr>
            <p:ph idx="1"/>
          </p:nvPr>
        </p:nvPicPr>
        <p:blipFill>
          <a:blip r:embed="rId3"/>
          <a:stretch>
            <a:fillRect/>
          </a:stretch>
        </p:blipFill>
        <p:spPr>
          <a:xfrm>
            <a:off x="1809750" y="2363788"/>
            <a:ext cx="5524500" cy="3333750"/>
          </a:xfrm>
        </p:spPr>
      </p:pic>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41</a:t>
            </a:fld>
            <a:endParaRPr lang="en-US" dirty="0"/>
          </a:p>
        </p:txBody>
      </p:sp>
    </p:spTree>
    <p:extLst>
      <p:ext uri="{BB962C8B-B14F-4D97-AF65-F5344CB8AC3E}">
        <p14:creationId xmlns:p14="http://schemas.microsoft.com/office/powerpoint/2010/main" val="780816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research into practice</a:t>
            </a:r>
          </a:p>
        </p:txBody>
      </p:sp>
      <p:sp>
        <p:nvSpPr>
          <p:cNvPr id="3" name="Content Placeholder 2"/>
          <p:cNvSpPr>
            <a:spLocks noGrp="1"/>
          </p:cNvSpPr>
          <p:nvPr>
            <p:ph idx="1"/>
          </p:nvPr>
        </p:nvSpPr>
        <p:spPr/>
        <p:txBody>
          <a:bodyPr/>
          <a:lstStyle/>
          <a:p>
            <a:pPr marL="0" indent="0">
              <a:buNone/>
            </a:pPr>
            <a:r>
              <a:rPr lang="en-US" dirty="0"/>
              <a:t>Practice or policy implications for stakeholders</a:t>
            </a:r>
          </a:p>
          <a:p>
            <a:r>
              <a:rPr lang="en-US" dirty="0"/>
              <a:t>Using feedback from the field during implementation can result in an improved intervention</a:t>
            </a:r>
          </a:p>
          <a:p>
            <a:pPr lvl="1"/>
            <a:r>
              <a:rPr lang="en-US" dirty="0"/>
              <a:t>For example, the REACH VET dashboard has been revised based on user feedback for an improved experience</a:t>
            </a:r>
          </a:p>
          <a:p>
            <a:pPr marL="0" indent="0">
              <a:buNone/>
            </a:pPr>
            <a:r>
              <a:rPr lang="en-US" dirty="0"/>
              <a:t>Generalizable practice or policy implications</a:t>
            </a:r>
          </a:p>
          <a:p>
            <a:r>
              <a:rPr lang="en-US" dirty="0"/>
              <a:t>Partnered research where the operational partner and evaluation team work together from the beginning allows for co-creation of a design that both addresses the practical needs of operational or clinical stakeholders and allows for the design of the most rigorous evaluation possible given those needs</a:t>
            </a:r>
          </a:p>
          <a:p>
            <a:pPr lvl="1"/>
            <a:r>
              <a:rPr lang="en-US" dirty="0"/>
              <a:t>This may be an example of work that is closer to what </a:t>
            </a:r>
            <a:r>
              <a:rPr lang="en-US" dirty="0" err="1"/>
              <a:t>Kitson</a:t>
            </a:r>
            <a:r>
              <a:rPr lang="en-US" dirty="0"/>
              <a:t> and colleagues (2017) call for in their description of a KT Complexity Network</a:t>
            </a:r>
          </a:p>
          <a:p>
            <a:pPr lvl="1"/>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42</a:t>
            </a:fld>
            <a:endParaRPr lang="en-US" dirty="0"/>
          </a:p>
        </p:txBody>
      </p:sp>
    </p:spTree>
    <p:extLst>
      <p:ext uri="{BB962C8B-B14F-4D97-AF65-F5344CB8AC3E}">
        <p14:creationId xmlns:p14="http://schemas.microsoft.com/office/powerpoint/2010/main" val="715502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r>
              <a:rPr lang="en-US" sz="3200" dirty="0">
                <a:latin typeface="+mj-lt"/>
              </a:rPr>
              <a:t>	</a:t>
            </a:r>
          </a:p>
        </p:txBody>
      </p:sp>
      <p:sp>
        <p:nvSpPr>
          <p:cNvPr id="3" name="Content Placeholder 2"/>
          <p:cNvSpPr>
            <a:spLocks noGrp="1"/>
          </p:cNvSpPr>
          <p:nvPr>
            <p:ph idx="1"/>
          </p:nvPr>
        </p:nvSpPr>
        <p:spPr/>
        <p:txBody>
          <a:bodyPr/>
          <a:lstStyle/>
          <a:p>
            <a:pPr marL="0" lvl="0" indent="0">
              <a:buNone/>
            </a:pPr>
            <a:r>
              <a:rPr lang="en-US" sz="2000" dirty="0"/>
              <a:t>Sara J. Landes, PhD</a:t>
            </a:r>
          </a:p>
          <a:p>
            <a:pPr marL="0" lvl="0" indent="0">
              <a:buNone/>
            </a:pPr>
            <a:r>
              <a:rPr lang="en-US" sz="2000" dirty="0"/>
              <a:t>South Central MIRECC, Central Arkansas Veterans Healthcare System</a:t>
            </a:r>
          </a:p>
          <a:p>
            <a:pPr marL="0" lvl="0" indent="0">
              <a:buNone/>
            </a:pPr>
            <a:r>
              <a:rPr lang="en-US" sz="2000" dirty="0"/>
              <a:t>REACH VET Evaluation Lead</a:t>
            </a:r>
          </a:p>
          <a:p>
            <a:pPr marL="0" lvl="0" indent="0">
              <a:buNone/>
            </a:pPr>
            <a:r>
              <a:rPr lang="en-US" sz="2000" dirty="0">
                <a:hlinkClick r:id="rId2"/>
              </a:rPr>
              <a:t>sara.landes@va.gov</a:t>
            </a:r>
            <a:r>
              <a:rPr lang="en-US" sz="2000" dirty="0"/>
              <a:t> </a:t>
            </a:r>
          </a:p>
          <a:p>
            <a:pPr marL="0" lvl="0" indent="0">
              <a:buNone/>
            </a:pPr>
            <a:endParaRPr lang="en-US" sz="2000" dirty="0">
              <a:solidFill>
                <a:prstClr val="black"/>
              </a:solidFill>
            </a:endParaRPr>
          </a:p>
          <a:p>
            <a:pPr marL="0" lvl="0" indent="0">
              <a:buNone/>
            </a:pPr>
            <a:endParaRPr lang="en-US" sz="2000" dirty="0">
              <a:solidFill>
                <a:prstClr val="black"/>
              </a:solidFill>
            </a:endParaRP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43</a:t>
            </a:fld>
            <a:endParaRPr lang="en-US" dirty="0"/>
          </a:p>
        </p:txBody>
      </p:sp>
    </p:spTree>
    <p:extLst>
      <p:ext uri="{BB962C8B-B14F-4D97-AF65-F5344CB8AC3E}">
        <p14:creationId xmlns:p14="http://schemas.microsoft.com/office/powerpoint/2010/main" val="3937003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42899" y="4294073"/>
            <a:ext cx="8278813" cy="730250"/>
          </a:xfrm>
        </p:spPr>
        <p:txBody>
          <a:bodyPr>
            <a:normAutofit fontScale="90000"/>
          </a:bodyPr>
          <a:lstStyle/>
          <a:p>
            <a:pPr algn="ctr" eaLnBrk="1" hangingPunct="1">
              <a:defRPr/>
            </a:pPr>
            <a:r>
              <a:rPr lang="en-US" sz="2700" b="0" dirty="0">
                <a:latin typeface="+mj-lt"/>
                <a:ea typeface="Calibri" pitchFamily="34" charset="0"/>
                <a:cs typeface="Calibri" pitchFamily="34" charset="0"/>
              </a:rPr>
              <a:t>Discussant</a:t>
            </a:r>
            <a:br>
              <a:rPr lang="en-US" sz="2700" b="0" dirty="0">
                <a:latin typeface="+mj-lt"/>
                <a:ea typeface="Calibri" pitchFamily="34" charset="0"/>
                <a:cs typeface="Calibri" pitchFamily="34" charset="0"/>
              </a:rPr>
            </a:br>
            <a:br>
              <a:rPr lang="en-US" sz="1100" b="0" dirty="0">
                <a:latin typeface="+mj-lt"/>
                <a:ea typeface="Calibri" pitchFamily="34" charset="0"/>
                <a:cs typeface="Calibri" pitchFamily="34" charset="0"/>
              </a:rPr>
            </a:br>
            <a:r>
              <a:rPr lang="en-US" sz="2700" b="0" dirty="0">
                <a:latin typeface="+mj-lt"/>
                <a:ea typeface="Calibri" pitchFamily="34" charset="0"/>
                <a:cs typeface="Calibri" pitchFamily="34" charset="0"/>
              </a:rPr>
              <a:t>JoAnn Kirchner</a:t>
            </a:r>
          </a:p>
        </p:txBody>
      </p:sp>
      <p:sp>
        <p:nvSpPr>
          <p:cNvPr id="4" name="TextBox 3"/>
          <p:cNvSpPr txBox="1"/>
          <p:nvPr/>
        </p:nvSpPr>
        <p:spPr>
          <a:xfrm>
            <a:off x="142378" y="6226175"/>
            <a:ext cx="3573463" cy="339725"/>
          </a:xfrm>
          <a:prstGeom prst="rect">
            <a:avLst/>
          </a:prstGeom>
          <a:noFill/>
        </p:spPr>
        <p:txBody>
          <a:bodyPr>
            <a:spAutoFit/>
          </a:bodyPr>
          <a:lstStyle/>
          <a:p>
            <a:pPr fontAlgn="auto">
              <a:spcBef>
                <a:spcPts val="0"/>
              </a:spcBef>
              <a:spcAft>
                <a:spcPts val="0"/>
              </a:spcAft>
              <a:defRPr/>
            </a:pPr>
            <a:r>
              <a:rPr lang="en-US" sz="1600" b="1" dirty="0">
                <a:solidFill>
                  <a:schemeClr val="bg1">
                    <a:lumMod val="65000"/>
                  </a:schemeClr>
                </a:solidFill>
                <a:latin typeface="+mn-lt"/>
              </a:rPr>
              <a:t>September 2017</a:t>
            </a:r>
            <a:endParaRPr lang="en-US" sz="1600" b="1" dirty="0">
              <a:solidFill>
                <a:schemeClr val="bg1">
                  <a:lumMod val="50000"/>
                </a:schemeClr>
              </a:solidFill>
              <a:latin typeface="+mn-lt"/>
            </a:endParaRPr>
          </a:p>
        </p:txBody>
      </p:sp>
    </p:spTree>
    <p:extLst>
      <p:ext uri="{BB962C8B-B14F-4D97-AF65-F5344CB8AC3E}">
        <p14:creationId xmlns:p14="http://schemas.microsoft.com/office/powerpoint/2010/main" val="66474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Kitson</a:t>
            </a:r>
            <a:r>
              <a:rPr lang="en-US" dirty="0"/>
              <a:t> et al. (2017) </a:t>
            </a:r>
            <a:r>
              <a:rPr lang="en-US" dirty="0"/>
              <a:t>KT Complexity Network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45</a:t>
            </a:fld>
            <a:endParaRPr lang="en-US" dirty="0"/>
          </a:p>
        </p:txBody>
      </p:sp>
      <p:grpSp>
        <p:nvGrpSpPr>
          <p:cNvPr id="5" name="Group 4"/>
          <p:cNvGrpSpPr/>
          <p:nvPr/>
        </p:nvGrpSpPr>
        <p:grpSpPr>
          <a:xfrm>
            <a:off x="3112647" y="2323776"/>
            <a:ext cx="3659986" cy="3617139"/>
            <a:chOff x="304948" y="1153886"/>
            <a:chExt cx="2899829" cy="2865881"/>
          </a:xfrm>
        </p:grpSpPr>
        <p:sp>
          <p:nvSpPr>
            <p:cNvPr id="6" name="Oval 5"/>
            <p:cNvSpPr/>
            <p:nvPr/>
          </p:nvSpPr>
          <p:spPr>
            <a:xfrm>
              <a:off x="304948" y="1575862"/>
              <a:ext cx="1760697" cy="1760697"/>
            </a:xfrm>
            <a:prstGeom prst="ellipse">
              <a:avLst/>
            </a:prstGeom>
            <a:solidFill>
              <a:srgbClr val="3C3C3C">
                <a:alpha val="50000"/>
              </a:srgbClr>
            </a:solidFill>
            <a:ln w="19050" cmpd="sng">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69227" y="2259070"/>
              <a:ext cx="1760697" cy="1760697"/>
            </a:xfrm>
            <a:prstGeom prst="ellipse">
              <a:avLst/>
            </a:prstGeom>
            <a:solidFill>
              <a:srgbClr val="9265A2">
                <a:alpha val="50000"/>
              </a:srgbClr>
            </a:solidFill>
            <a:ln w="19050" cmpd="sng">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232777" y="2242832"/>
              <a:ext cx="1760697" cy="1760697"/>
            </a:xfrm>
            <a:prstGeom prst="ellipse">
              <a:avLst/>
            </a:prstGeom>
            <a:solidFill>
              <a:srgbClr val="606AA7">
                <a:alpha val="50000"/>
              </a:srgbClr>
            </a:solidFill>
            <a:ln w="19050" cmpd="sng">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444080" y="1569928"/>
              <a:ext cx="1760697" cy="1760697"/>
            </a:xfrm>
            <a:prstGeom prst="ellipse">
              <a:avLst/>
            </a:prstGeom>
            <a:solidFill>
              <a:srgbClr val="E44262">
                <a:alpha val="50000"/>
              </a:srgbClr>
            </a:solidFill>
            <a:ln w="19050" cmpd="sng">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923947" y="1153886"/>
              <a:ext cx="1760697" cy="1760697"/>
            </a:xfrm>
            <a:prstGeom prst="ellipse">
              <a:avLst/>
            </a:prstGeom>
            <a:solidFill>
              <a:srgbClr val="BFD466">
                <a:alpha val="50000"/>
              </a:srgbClr>
            </a:solidFill>
            <a:ln w="19050" cmpd="sng">
              <a:solidFill>
                <a:schemeClr val="tx1"/>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988314" y="3025348"/>
            <a:ext cx="2127647" cy="2419948"/>
            <a:chOff x="6196954" y="720811"/>
            <a:chExt cx="2127647" cy="2419948"/>
          </a:xfrm>
        </p:grpSpPr>
        <p:sp>
          <p:nvSpPr>
            <p:cNvPr id="12" name="Oval 11"/>
            <p:cNvSpPr/>
            <p:nvPr/>
          </p:nvSpPr>
          <p:spPr>
            <a:xfrm>
              <a:off x="6196954" y="2748693"/>
              <a:ext cx="384022" cy="384022"/>
            </a:xfrm>
            <a:prstGeom prst="ellipse">
              <a:avLst/>
            </a:prstGeom>
            <a:solidFill>
              <a:srgbClr val="3C3C3C">
                <a:alpha val="50000"/>
              </a:srgbClr>
            </a:solidFill>
            <a:ln>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196954" y="2243733"/>
              <a:ext cx="384022" cy="384022"/>
            </a:xfrm>
            <a:prstGeom prst="ellipse">
              <a:avLst/>
            </a:prstGeom>
            <a:solidFill>
              <a:srgbClr val="9265A2">
                <a:alpha val="50000"/>
              </a:srgbClr>
            </a:solidFill>
            <a:ln>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196954" y="1738774"/>
              <a:ext cx="384022" cy="384022"/>
            </a:xfrm>
            <a:prstGeom prst="ellipse">
              <a:avLst/>
            </a:prstGeom>
            <a:solidFill>
              <a:srgbClr val="606AA7">
                <a:alpha val="50000"/>
              </a:srgbClr>
            </a:solidFill>
            <a:ln>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196954" y="1233814"/>
              <a:ext cx="384022" cy="384022"/>
            </a:xfrm>
            <a:prstGeom prst="ellipse">
              <a:avLst/>
            </a:prstGeom>
            <a:solidFill>
              <a:srgbClr val="E44262">
                <a:alpha val="50000"/>
              </a:srgbClr>
            </a:solidFill>
            <a:ln>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196954" y="728855"/>
              <a:ext cx="384022" cy="384022"/>
            </a:xfrm>
            <a:prstGeom prst="ellipse">
              <a:avLst/>
            </a:prstGeom>
            <a:solidFill>
              <a:srgbClr val="BFD466">
                <a:alpha val="50000"/>
              </a:srgbClr>
            </a:solidFill>
            <a:ln>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80589" y="720811"/>
              <a:ext cx="1454244" cy="400110"/>
            </a:xfrm>
            <a:prstGeom prst="rect">
              <a:avLst/>
            </a:prstGeom>
            <a:noFill/>
          </p:spPr>
          <p:txBody>
            <a:bodyPr wrap="none" rtlCol="0">
              <a:spAutoFit/>
            </a:bodyPr>
            <a:lstStyle/>
            <a:p>
              <a:r>
                <a:rPr lang="en-AU" sz="2000" dirty="0">
                  <a:latin typeface="Myriad Pro"/>
                  <a:cs typeface="Myriad Pro"/>
                </a:rPr>
                <a:t>Community</a:t>
              </a:r>
            </a:p>
          </p:txBody>
        </p:sp>
        <p:sp>
          <p:nvSpPr>
            <p:cNvPr id="18" name="TextBox 17"/>
            <p:cNvSpPr txBox="1"/>
            <p:nvPr/>
          </p:nvSpPr>
          <p:spPr>
            <a:xfrm>
              <a:off x="6780589" y="1225770"/>
              <a:ext cx="891782" cy="400110"/>
            </a:xfrm>
            <a:prstGeom prst="rect">
              <a:avLst/>
            </a:prstGeom>
            <a:noFill/>
          </p:spPr>
          <p:txBody>
            <a:bodyPr wrap="none" rtlCol="0">
              <a:spAutoFit/>
            </a:bodyPr>
            <a:lstStyle/>
            <a:p>
              <a:r>
                <a:rPr lang="en-AU" sz="2000" dirty="0">
                  <a:latin typeface="Myriad Pro"/>
                  <a:cs typeface="Myriad Pro"/>
                </a:rPr>
                <a:t>Health</a:t>
              </a:r>
            </a:p>
          </p:txBody>
        </p:sp>
        <p:sp>
          <p:nvSpPr>
            <p:cNvPr id="19" name="TextBox 18"/>
            <p:cNvSpPr txBox="1"/>
            <p:nvPr/>
          </p:nvSpPr>
          <p:spPr>
            <a:xfrm>
              <a:off x="6780589" y="1730730"/>
              <a:ext cx="1544012" cy="400110"/>
            </a:xfrm>
            <a:prstGeom prst="rect">
              <a:avLst/>
            </a:prstGeom>
            <a:noFill/>
          </p:spPr>
          <p:txBody>
            <a:bodyPr wrap="none" rtlCol="0">
              <a:spAutoFit/>
            </a:bodyPr>
            <a:lstStyle/>
            <a:p>
              <a:r>
                <a:rPr lang="en-AU" sz="2000" dirty="0">
                  <a:latin typeface="Myriad Pro"/>
                  <a:cs typeface="Myriad Pro"/>
                </a:rPr>
                <a:t>Government</a:t>
              </a:r>
            </a:p>
          </p:txBody>
        </p:sp>
        <p:sp>
          <p:nvSpPr>
            <p:cNvPr id="20" name="TextBox 19"/>
            <p:cNvSpPr txBox="1"/>
            <p:nvPr/>
          </p:nvSpPr>
          <p:spPr>
            <a:xfrm>
              <a:off x="6780589" y="2235689"/>
              <a:ext cx="1263422" cy="400110"/>
            </a:xfrm>
            <a:prstGeom prst="rect">
              <a:avLst/>
            </a:prstGeom>
            <a:noFill/>
          </p:spPr>
          <p:txBody>
            <a:bodyPr wrap="none" rtlCol="0">
              <a:spAutoFit/>
            </a:bodyPr>
            <a:lstStyle/>
            <a:p>
              <a:r>
                <a:rPr lang="en-AU" sz="2000" dirty="0">
                  <a:latin typeface="Myriad Pro"/>
                  <a:cs typeface="Myriad Pro"/>
                </a:rPr>
                <a:t>Education</a:t>
              </a:r>
            </a:p>
          </p:txBody>
        </p:sp>
        <p:sp>
          <p:nvSpPr>
            <p:cNvPr id="21" name="TextBox 20"/>
            <p:cNvSpPr txBox="1"/>
            <p:nvPr/>
          </p:nvSpPr>
          <p:spPr>
            <a:xfrm>
              <a:off x="6780589" y="2740649"/>
              <a:ext cx="1146468" cy="400110"/>
            </a:xfrm>
            <a:prstGeom prst="rect">
              <a:avLst/>
            </a:prstGeom>
            <a:noFill/>
          </p:spPr>
          <p:txBody>
            <a:bodyPr wrap="none" rtlCol="0">
              <a:spAutoFit/>
            </a:bodyPr>
            <a:lstStyle/>
            <a:p>
              <a:r>
                <a:rPr lang="en-AU" sz="2000" dirty="0">
                  <a:latin typeface="Myriad Pro"/>
                  <a:cs typeface="Myriad Pro"/>
                </a:rPr>
                <a:t>Research</a:t>
              </a:r>
            </a:p>
          </p:txBody>
        </p:sp>
      </p:grpSp>
      <p:sp>
        <p:nvSpPr>
          <p:cNvPr id="22" name="Oval 21"/>
          <p:cNvSpPr/>
          <p:nvPr/>
        </p:nvSpPr>
        <p:spPr>
          <a:xfrm>
            <a:off x="137494" y="4522235"/>
            <a:ext cx="400110" cy="400110"/>
          </a:xfrm>
          <a:prstGeom prst="ellipse">
            <a:avLst/>
          </a:prstGeom>
          <a:solidFill>
            <a:srgbClr val="D9D9D9"/>
          </a:solidFill>
          <a:ln w="19050" cmpd="sng">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Oval 22"/>
          <p:cNvSpPr/>
          <p:nvPr/>
        </p:nvSpPr>
        <p:spPr>
          <a:xfrm>
            <a:off x="136933" y="5090259"/>
            <a:ext cx="400110" cy="400110"/>
          </a:xfrm>
          <a:prstGeom prst="ellipse">
            <a:avLst/>
          </a:prstGeom>
          <a:solidFill>
            <a:srgbClr val="D9D9D9"/>
          </a:solidFill>
          <a:ln w="19050" cmpd="sng">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Oval 23"/>
          <p:cNvSpPr/>
          <p:nvPr/>
        </p:nvSpPr>
        <p:spPr>
          <a:xfrm>
            <a:off x="144606" y="3986997"/>
            <a:ext cx="400110" cy="400110"/>
          </a:xfrm>
          <a:prstGeom prst="ellipse">
            <a:avLst/>
          </a:prstGeom>
          <a:solidFill>
            <a:srgbClr val="D9D9D9"/>
          </a:solidFill>
          <a:ln w="19050" cmpd="sng">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Oval 24"/>
          <p:cNvSpPr/>
          <p:nvPr/>
        </p:nvSpPr>
        <p:spPr>
          <a:xfrm>
            <a:off x="144659" y="3451652"/>
            <a:ext cx="400110" cy="400110"/>
          </a:xfrm>
          <a:prstGeom prst="ellipse">
            <a:avLst/>
          </a:prstGeom>
          <a:solidFill>
            <a:srgbClr val="D9D9D9"/>
          </a:solidFill>
          <a:ln w="19050" cmpd="sng">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Oval 25"/>
          <p:cNvSpPr/>
          <p:nvPr/>
        </p:nvSpPr>
        <p:spPr>
          <a:xfrm>
            <a:off x="142369" y="2916950"/>
            <a:ext cx="400110" cy="400110"/>
          </a:xfrm>
          <a:prstGeom prst="ellipse">
            <a:avLst/>
          </a:prstGeom>
          <a:solidFill>
            <a:srgbClr val="D9D9D9"/>
          </a:solidFill>
          <a:ln w="19050" cmpd="sng">
            <a:solidFill>
              <a:schemeClr val="tx1"/>
            </a:solidFill>
          </a:ln>
          <a:scene3d>
            <a:camera prst="orthographicFront"/>
            <a:lightRig rig="threePt" dir="t"/>
          </a:scene3d>
          <a:sp3d>
            <a:bevelT w="889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7" name="TextBox 26"/>
          <p:cNvSpPr txBox="1"/>
          <p:nvPr/>
        </p:nvSpPr>
        <p:spPr>
          <a:xfrm>
            <a:off x="148368" y="2902682"/>
            <a:ext cx="382412" cy="400110"/>
          </a:xfrm>
          <a:prstGeom prst="rect">
            <a:avLst/>
          </a:prstGeom>
          <a:noFill/>
        </p:spPr>
        <p:txBody>
          <a:bodyPr wrap="none" rtlCol="0">
            <a:spAutoFit/>
          </a:bodyPr>
          <a:lstStyle/>
          <a:p>
            <a:r>
              <a:rPr lang="en-AU" sz="2000" dirty="0">
                <a:latin typeface="Myriad Pro"/>
                <a:cs typeface="Myriad Pro"/>
              </a:rPr>
              <a:t>PI</a:t>
            </a:r>
          </a:p>
        </p:txBody>
      </p:sp>
      <p:sp>
        <p:nvSpPr>
          <p:cNvPr id="28" name="TextBox 27"/>
          <p:cNvSpPr txBox="1"/>
          <p:nvPr/>
        </p:nvSpPr>
        <p:spPr>
          <a:xfrm>
            <a:off x="220853" y="3435308"/>
            <a:ext cx="245965" cy="400110"/>
          </a:xfrm>
          <a:prstGeom prst="rect">
            <a:avLst/>
          </a:prstGeom>
          <a:noFill/>
        </p:spPr>
        <p:txBody>
          <a:bodyPr wrap="none" rtlCol="0">
            <a:spAutoFit/>
          </a:bodyPr>
          <a:lstStyle/>
          <a:p>
            <a:r>
              <a:rPr lang="en-AU" sz="2000" dirty="0">
                <a:latin typeface="Myriad Pro"/>
                <a:cs typeface="Myriad Pro"/>
              </a:rPr>
              <a:t>I</a:t>
            </a:r>
          </a:p>
        </p:txBody>
      </p:sp>
      <p:sp>
        <p:nvSpPr>
          <p:cNvPr id="29" name="TextBox 28"/>
          <p:cNvSpPr txBox="1"/>
          <p:nvPr/>
        </p:nvSpPr>
        <p:spPr>
          <a:xfrm>
            <a:off x="113828" y="3960800"/>
            <a:ext cx="479618" cy="400110"/>
          </a:xfrm>
          <a:prstGeom prst="rect">
            <a:avLst/>
          </a:prstGeom>
          <a:noFill/>
        </p:spPr>
        <p:txBody>
          <a:bodyPr wrap="none" rtlCol="0">
            <a:spAutoFit/>
          </a:bodyPr>
          <a:lstStyle/>
          <a:p>
            <a:r>
              <a:rPr lang="en-AU" sz="2000" dirty="0">
                <a:latin typeface="Myriad Pro"/>
                <a:cs typeface="Myriad Pro"/>
              </a:rPr>
              <a:t>KC</a:t>
            </a:r>
          </a:p>
        </p:txBody>
      </p:sp>
      <p:sp>
        <p:nvSpPr>
          <p:cNvPr id="30" name="TextBox 29"/>
          <p:cNvSpPr txBox="1"/>
          <p:nvPr/>
        </p:nvSpPr>
        <p:spPr>
          <a:xfrm>
            <a:off x="178043" y="4521962"/>
            <a:ext cx="310854" cy="400110"/>
          </a:xfrm>
          <a:prstGeom prst="rect">
            <a:avLst/>
          </a:prstGeom>
          <a:noFill/>
        </p:spPr>
        <p:txBody>
          <a:bodyPr wrap="none" rtlCol="0">
            <a:spAutoFit/>
          </a:bodyPr>
          <a:lstStyle/>
          <a:p>
            <a:r>
              <a:rPr lang="en-AU" sz="2000" dirty="0">
                <a:latin typeface="Myriad Pro"/>
                <a:cs typeface="Myriad Pro"/>
              </a:rPr>
              <a:t>E </a:t>
            </a:r>
          </a:p>
        </p:txBody>
      </p:sp>
      <p:sp>
        <p:nvSpPr>
          <p:cNvPr id="31" name="TextBox 30"/>
          <p:cNvSpPr txBox="1"/>
          <p:nvPr/>
        </p:nvSpPr>
        <p:spPr>
          <a:xfrm>
            <a:off x="120963" y="5083125"/>
            <a:ext cx="453970" cy="400110"/>
          </a:xfrm>
          <a:prstGeom prst="rect">
            <a:avLst/>
          </a:prstGeom>
          <a:noFill/>
        </p:spPr>
        <p:txBody>
          <a:bodyPr wrap="none" rtlCol="0">
            <a:spAutoFit/>
          </a:bodyPr>
          <a:lstStyle/>
          <a:p>
            <a:r>
              <a:rPr lang="en-AU" sz="2000" dirty="0">
                <a:latin typeface="Myriad Pro"/>
                <a:cs typeface="Myriad Pro"/>
              </a:rPr>
              <a:t>KS </a:t>
            </a:r>
          </a:p>
        </p:txBody>
      </p:sp>
      <p:cxnSp>
        <p:nvCxnSpPr>
          <p:cNvPr id="32" name="Straight Connector 31"/>
          <p:cNvCxnSpPr/>
          <p:nvPr/>
        </p:nvCxnSpPr>
        <p:spPr>
          <a:xfrm flipH="1">
            <a:off x="4054651" y="2782047"/>
            <a:ext cx="328196" cy="7408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198514" y="3239596"/>
            <a:ext cx="1635248" cy="20225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198514" y="4921950"/>
            <a:ext cx="656220" cy="101321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3408920" y="4385834"/>
            <a:ext cx="371787" cy="8650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270522" y="4124695"/>
            <a:ext cx="825794" cy="3440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5795170" y="3324628"/>
            <a:ext cx="576371" cy="91619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917617" y="2901668"/>
            <a:ext cx="654569" cy="241826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4702997" y="2901668"/>
            <a:ext cx="810920" cy="14244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4990602" y="2525884"/>
            <a:ext cx="419056" cy="1584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327384" y="3101949"/>
            <a:ext cx="1383298" cy="69503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Cloud 31"/>
          <p:cNvSpPr/>
          <p:nvPr/>
        </p:nvSpPr>
        <p:spPr>
          <a:xfrm rot="582827">
            <a:off x="5384042" y="2314645"/>
            <a:ext cx="1426134" cy="107432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3936 w 43256"/>
              <a:gd name="connsiteY21" fmla="*/ 14229 h 43219"/>
              <a:gd name="connsiteX0" fmla="*/ 3936 w 43256"/>
              <a:gd name="connsiteY0" fmla="*/ 14229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5443 w 43256"/>
              <a:gd name="connsiteY0" fmla="*/ 22367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443 w 43256"/>
              <a:gd name="connsiteY21" fmla="*/ 22367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7183 w 43256"/>
              <a:gd name="connsiteY0" fmla="*/ 18166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7183 w 43256"/>
              <a:gd name="connsiteY21" fmla="*/ 18166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7183 w 43256"/>
              <a:gd name="connsiteY0" fmla="*/ 18166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7183 w 43256"/>
              <a:gd name="connsiteY21" fmla="*/ 18166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10906 w 43256"/>
              <a:gd name="connsiteY0" fmla="*/ 19990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10906 w 43256"/>
              <a:gd name="connsiteY21" fmla="*/ 19990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10906 w 43256"/>
              <a:gd name="connsiteY0" fmla="*/ 19990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10906 w 43256"/>
              <a:gd name="connsiteY21" fmla="*/ 19990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0" fmla="*/ 10906 w 43256"/>
              <a:gd name="connsiteY0" fmla="*/ 19990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10906 w 43256"/>
              <a:gd name="connsiteY21" fmla="*/ 19990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0" fmla="*/ 10906 w 43256"/>
              <a:gd name="connsiteY0" fmla="*/ 19990 h 42975"/>
              <a:gd name="connsiteX1" fmla="*/ 12598 w 43256"/>
              <a:gd name="connsiteY1" fmla="*/ 17671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6958 w 43256"/>
              <a:gd name="connsiteY19" fmla="*/ 22377 h 42975"/>
              <a:gd name="connsiteX20" fmla="*/ 10906 w 43256"/>
              <a:gd name="connsiteY20" fmla="*/ 19990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0" fmla="*/ 10906 w 43256"/>
              <a:gd name="connsiteY0" fmla="*/ 19990 h 42975"/>
              <a:gd name="connsiteX1" fmla="*/ 12598 w 43256"/>
              <a:gd name="connsiteY1" fmla="*/ 17671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2149 w 43256"/>
              <a:gd name="connsiteY16" fmla="*/ 25410 h 42975"/>
              <a:gd name="connsiteX17" fmla="*/ 31 w 43256"/>
              <a:gd name="connsiteY17" fmla="*/ 19563 h 42975"/>
              <a:gd name="connsiteX18" fmla="*/ 6958 w 43256"/>
              <a:gd name="connsiteY18" fmla="*/ 22377 h 42975"/>
              <a:gd name="connsiteX19" fmla="*/ 10906 w 43256"/>
              <a:gd name="connsiteY19" fmla="*/ 19990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0" fmla="*/ 10906 w 43256"/>
              <a:gd name="connsiteY0" fmla="*/ 19990 h 42975"/>
              <a:gd name="connsiteX1" fmla="*/ 12598 w 43256"/>
              <a:gd name="connsiteY1" fmla="*/ 17671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2149 w 43256"/>
              <a:gd name="connsiteY16" fmla="*/ 25410 h 42975"/>
              <a:gd name="connsiteX17" fmla="*/ 31 w 43256"/>
              <a:gd name="connsiteY17" fmla="*/ 19563 h 42975"/>
              <a:gd name="connsiteX18" fmla="*/ 6958 w 43256"/>
              <a:gd name="connsiteY18" fmla="*/ 22377 h 42975"/>
              <a:gd name="connsiteX19" fmla="*/ 10906 w 43256"/>
              <a:gd name="connsiteY19" fmla="*/ 19990 h 42975"/>
              <a:gd name="connsiteX0" fmla="*/ 4729 w 43256"/>
              <a:gd name="connsiteY0" fmla="*/ 26036 h 42975"/>
              <a:gd name="connsiteX1" fmla="*/ 2196 w 43256"/>
              <a:gd name="connsiteY1" fmla="*/ 25239 h 42975"/>
              <a:gd name="connsiteX2" fmla="*/ 28863 w 43256"/>
              <a:gd name="connsiteY2" fmla="*/ 34610 h 42975"/>
              <a:gd name="connsiteX3" fmla="*/ 28596 w 43256"/>
              <a:gd name="connsiteY3" fmla="*/ 36519 h 42975"/>
              <a:gd name="connsiteX4" fmla="*/ 34165 w 43256"/>
              <a:gd name="connsiteY4" fmla="*/ 22813 h 42975"/>
              <a:gd name="connsiteX5" fmla="*/ 37416 w 43256"/>
              <a:gd name="connsiteY5" fmla="*/ 29949 h 42975"/>
              <a:gd name="connsiteX6" fmla="*/ 41834 w 43256"/>
              <a:gd name="connsiteY6" fmla="*/ 15213 h 42975"/>
              <a:gd name="connsiteX7" fmla="*/ 40386 w 43256"/>
              <a:gd name="connsiteY7" fmla="*/ 17889 h 42975"/>
              <a:gd name="connsiteX8" fmla="*/ 38360 w 43256"/>
              <a:gd name="connsiteY8" fmla="*/ 5285 h 42975"/>
              <a:gd name="connsiteX9" fmla="*/ 38436 w 43256"/>
              <a:gd name="connsiteY9" fmla="*/ 6549 h 42975"/>
              <a:gd name="connsiteX10" fmla="*/ 29114 w 43256"/>
              <a:gd name="connsiteY10" fmla="*/ 3811 h 42975"/>
              <a:gd name="connsiteX11" fmla="*/ 29856 w 43256"/>
              <a:gd name="connsiteY11" fmla="*/ 2199 h 42975"/>
              <a:gd name="connsiteX12" fmla="*/ 22177 w 43256"/>
              <a:gd name="connsiteY12" fmla="*/ 4579 h 42975"/>
              <a:gd name="connsiteX13" fmla="*/ 22536 w 43256"/>
              <a:gd name="connsiteY13" fmla="*/ 3189 h 42975"/>
              <a:gd name="connsiteX14" fmla="*/ 14036 w 43256"/>
              <a:gd name="connsiteY14" fmla="*/ 5051 h 42975"/>
              <a:gd name="connsiteX15" fmla="*/ 15336 w 43256"/>
              <a:gd name="connsiteY15" fmla="*/ 6399 h 42975"/>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4729 w 43256"/>
              <a:gd name="connsiteY0" fmla="*/ 26036 h 43372"/>
              <a:gd name="connsiteX1" fmla="*/ 2196 w 43256"/>
              <a:gd name="connsiteY1" fmla="*/ 25239 h 43372"/>
              <a:gd name="connsiteX2" fmla="*/ 28863 w 43256"/>
              <a:gd name="connsiteY2" fmla="*/ 34610 h 43372"/>
              <a:gd name="connsiteX3" fmla="*/ 28596 w 43256"/>
              <a:gd name="connsiteY3" fmla="*/ 36519 h 43372"/>
              <a:gd name="connsiteX4" fmla="*/ 34165 w 43256"/>
              <a:gd name="connsiteY4" fmla="*/ 22813 h 43372"/>
              <a:gd name="connsiteX5" fmla="*/ 37416 w 43256"/>
              <a:gd name="connsiteY5" fmla="*/ 29949 h 43372"/>
              <a:gd name="connsiteX6" fmla="*/ 41834 w 43256"/>
              <a:gd name="connsiteY6" fmla="*/ 15213 h 43372"/>
              <a:gd name="connsiteX7" fmla="*/ 40386 w 43256"/>
              <a:gd name="connsiteY7" fmla="*/ 17889 h 43372"/>
              <a:gd name="connsiteX8" fmla="*/ 38360 w 43256"/>
              <a:gd name="connsiteY8" fmla="*/ 5285 h 43372"/>
              <a:gd name="connsiteX9" fmla="*/ 38436 w 43256"/>
              <a:gd name="connsiteY9" fmla="*/ 6549 h 43372"/>
              <a:gd name="connsiteX10" fmla="*/ 29114 w 43256"/>
              <a:gd name="connsiteY10" fmla="*/ 3811 h 43372"/>
              <a:gd name="connsiteX11" fmla="*/ 29856 w 43256"/>
              <a:gd name="connsiteY11" fmla="*/ 2199 h 43372"/>
              <a:gd name="connsiteX12" fmla="*/ 22177 w 43256"/>
              <a:gd name="connsiteY12" fmla="*/ 4579 h 43372"/>
              <a:gd name="connsiteX13" fmla="*/ 22536 w 43256"/>
              <a:gd name="connsiteY13" fmla="*/ 3189 h 43372"/>
              <a:gd name="connsiteX14" fmla="*/ 14036 w 43256"/>
              <a:gd name="connsiteY14" fmla="*/ 5051 h 43372"/>
              <a:gd name="connsiteX15" fmla="*/ 15336 w 43256"/>
              <a:gd name="connsiteY15" fmla="*/ 6399 h 43372"/>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6965 w 43256"/>
              <a:gd name="connsiteY0" fmla="*/ 31643 h 43372"/>
              <a:gd name="connsiteX1" fmla="*/ 2196 w 43256"/>
              <a:gd name="connsiteY1" fmla="*/ 25239 h 43372"/>
              <a:gd name="connsiteX2" fmla="*/ 28863 w 43256"/>
              <a:gd name="connsiteY2" fmla="*/ 34610 h 43372"/>
              <a:gd name="connsiteX3" fmla="*/ 28596 w 43256"/>
              <a:gd name="connsiteY3" fmla="*/ 36519 h 43372"/>
              <a:gd name="connsiteX4" fmla="*/ 34165 w 43256"/>
              <a:gd name="connsiteY4" fmla="*/ 22813 h 43372"/>
              <a:gd name="connsiteX5" fmla="*/ 37416 w 43256"/>
              <a:gd name="connsiteY5" fmla="*/ 29949 h 43372"/>
              <a:gd name="connsiteX6" fmla="*/ 41834 w 43256"/>
              <a:gd name="connsiteY6" fmla="*/ 15213 h 43372"/>
              <a:gd name="connsiteX7" fmla="*/ 40386 w 43256"/>
              <a:gd name="connsiteY7" fmla="*/ 17889 h 43372"/>
              <a:gd name="connsiteX8" fmla="*/ 38360 w 43256"/>
              <a:gd name="connsiteY8" fmla="*/ 5285 h 43372"/>
              <a:gd name="connsiteX9" fmla="*/ 38436 w 43256"/>
              <a:gd name="connsiteY9" fmla="*/ 6549 h 43372"/>
              <a:gd name="connsiteX10" fmla="*/ 29114 w 43256"/>
              <a:gd name="connsiteY10" fmla="*/ 3811 h 43372"/>
              <a:gd name="connsiteX11" fmla="*/ 29856 w 43256"/>
              <a:gd name="connsiteY11" fmla="*/ 2199 h 43372"/>
              <a:gd name="connsiteX12" fmla="*/ 22177 w 43256"/>
              <a:gd name="connsiteY12" fmla="*/ 4579 h 43372"/>
              <a:gd name="connsiteX13" fmla="*/ 22536 w 43256"/>
              <a:gd name="connsiteY13" fmla="*/ 3189 h 43372"/>
              <a:gd name="connsiteX14" fmla="*/ 14036 w 43256"/>
              <a:gd name="connsiteY14" fmla="*/ 5051 h 43372"/>
              <a:gd name="connsiteX15" fmla="*/ 15336 w 43256"/>
              <a:gd name="connsiteY15" fmla="*/ 6399 h 43372"/>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6489 w 43256"/>
              <a:gd name="connsiteY0" fmla="*/ 33756 h 43372"/>
              <a:gd name="connsiteX1" fmla="*/ 2196 w 43256"/>
              <a:gd name="connsiteY1" fmla="*/ 25239 h 43372"/>
              <a:gd name="connsiteX2" fmla="*/ 28863 w 43256"/>
              <a:gd name="connsiteY2" fmla="*/ 34610 h 43372"/>
              <a:gd name="connsiteX3" fmla="*/ 28596 w 43256"/>
              <a:gd name="connsiteY3" fmla="*/ 36519 h 43372"/>
              <a:gd name="connsiteX4" fmla="*/ 34165 w 43256"/>
              <a:gd name="connsiteY4" fmla="*/ 22813 h 43372"/>
              <a:gd name="connsiteX5" fmla="*/ 37416 w 43256"/>
              <a:gd name="connsiteY5" fmla="*/ 29949 h 43372"/>
              <a:gd name="connsiteX6" fmla="*/ 41834 w 43256"/>
              <a:gd name="connsiteY6" fmla="*/ 15213 h 43372"/>
              <a:gd name="connsiteX7" fmla="*/ 40386 w 43256"/>
              <a:gd name="connsiteY7" fmla="*/ 17889 h 43372"/>
              <a:gd name="connsiteX8" fmla="*/ 38360 w 43256"/>
              <a:gd name="connsiteY8" fmla="*/ 5285 h 43372"/>
              <a:gd name="connsiteX9" fmla="*/ 38436 w 43256"/>
              <a:gd name="connsiteY9" fmla="*/ 6549 h 43372"/>
              <a:gd name="connsiteX10" fmla="*/ 29114 w 43256"/>
              <a:gd name="connsiteY10" fmla="*/ 3811 h 43372"/>
              <a:gd name="connsiteX11" fmla="*/ 29856 w 43256"/>
              <a:gd name="connsiteY11" fmla="*/ 2199 h 43372"/>
              <a:gd name="connsiteX12" fmla="*/ 22177 w 43256"/>
              <a:gd name="connsiteY12" fmla="*/ 4579 h 43372"/>
              <a:gd name="connsiteX13" fmla="*/ 22536 w 43256"/>
              <a:gd name="connsiteY13" fmla="*/ 3189 h 43372"/>
              <a:gd name="connsiteX14" fmla="*/ 14036 w 43256"/>
              <a:gd name="connsiteY14" fmla="*/ 5051 h 43372"/>
              <a:gd name="connsiteX15" fmla="*/ 15336 w 43256"/>
              <a:gd name="connsiteY15" fmla="*/ 6399 h 43372"/>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28863 w 43256"/>
              <a:gd name="connsiteY0" fmla="*/ 34610 h 43372"/>
              <a:gd name="connsiteX1" fmla="*/ 28596 w 43256"/>
              <a:gd name="connsiteY1" fmla="*/ 36519 h 43372"/>
              <a:gd name="connsiteX2" fmla="*/ 34165 w 43256"/>
              <a:gd name="connsiteY2" fmla="*/ 22813 h 43372"/>
              <a:gd name="connsiteX3" fmla="*/ 37416 w 43256"/>
              <a:gd name="connsiteY3" fmla="*/ 29949 h 43372"/>
              <a:gd name="connsiteX4" fmla="*/ 41834 w 43256"/>
              <a:gd name="connsiteY4" fmla="*/ 15213 h 43372"/>
              <a:gd name="connsiteX5" fmla="*/ 40386 w 43256"/>
              <a:gd name="connsiteY5" fmla="*/ 17889 h 43372"/>
              <a:gd name="connsiteX6" fmla="*/ 38360 w 43256"/>
              <a:gd name="connsiteY6" fmla="*/ 5285 h 43372"/>
              <a:gd name="connsiteX7" fmla="*/ 38436 w 43256"/>
              <a:gd name="connsiteY7" fmla="*/ 6549 h 43372"/>
              <a:gd name="connsiteX8" fmla="*/ 29114 w 43256"/>
              <a:gd name="connsiteY8" fmla="*/ 3811 h 43372"/>
              <a:gd name="connsiteX9" fmla="*/ 29856 w 43256"/>
              <a:gd name="connsiteY9" fmla="*/ 2199 h 43372"/>
              <a:gd name="connsiteX10" fmla="*/ 22177 w 43256"/>
              <a:gd name="connsiteY10" fmla="*/ 4579 h 43372"/>
              <a:gd name="connsiteX11" fmla="*/ 22536 w 43256"/>
              <a:gd name="connsiteY11" fmla="*/ 3189 h 43372"/>
              <a:gd name="connsiteX12" fmla="*/ 14036 w 43256"/>
              <a:gd name="connsiteY12" fmla="*/ 5051 h 43372"/>
              <a:gd name="connsiteX13" fmla="*/ 15336 w 43256"/>
              <a:gd name="connsiteY13" fmla="*/ 6399 h 43372"/>
              <a:gd name="connsiteX0" fmla="*/ 10887 w 43237"/>
              <a:gd name="connsiteY0" fmla="*/ 19990 h 43155"/>
              <a:gd name="connsiteX1" fmla="*/ 12579 w 43237"/>
              <a:gd name="connsiteY1" fmla="*/ 1767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6939 w 43237"/>
              <a:gd name="connsiteY17" fmla="*/ 22377 h 43155"/>
              <a:gd name="connsiteX18" fmla="*/ 10887 w 43237"/>
              <a:gd name="connsiteY18" fmla="*/ 19990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887 w 43237"/>
              <a:gd name="connsiteY0" fmla="*/ 19990 h 43155"/>
              <a:gd name="connsiteX1" fmla="*/ 12579 w 43237"/>
              <a:gd name="connsiteY1" fmla="*/ 1767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18" fmla="*/ 10887 w 43237"/>
              <a:gd name="connsiteY18" fmla="*/ 19990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179 w 43237"/>
              <a:gd name="connsiteY0" fmla="*/ 26436 h 43155"/>
              <a:gd name="connsiteX1" fmla="*/ 12579 w 43237"/>
              <a:gd name="connsiteY1" fmla="*/ 1767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179 w 43237"/>
              <a:gd name="connsiteY0" fmla="*/ 26436 h 43155"/>
              <a:gd name="connsiteX1" fmla="*/ 14361 w 43237"/>
              <a:gd name="connsiteY1" fmla="*/ 1952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179 w 43237"/>
              <a:gd name="connsiteY0" fmla="*/ 26436 h 43155"/>
              <a:gd name="connsiteX1" fmla="*/ 14361 w 43237"/>
              <a:gd name="connsiteY1" fmla="*/ 1952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337 w 43237"/>
              <a:gd name="connsiteY10" fmla="*/ 3219 h 43155"/>
              <a:gd name="connsiteX11" fmla="*/ 22517 w 43237"/>
              <a:gd name="connsiteY11" fmla="*/ 3189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337 w 43237"/>
              <a:gd name="connsiteY10" fmla="*/ 3219 h 43155"/>
              <a:gd name="connsiteX11" fmla="*/ 18196 w 43237"/>
              <a:gd name="connsiteY11" fmla="*/ 4641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18111 w 43237"/>
              <a:gd name="connsiteY10" fmla="*/ 2740 h 43155"/>
              <a:gd name="connsiteX11" fmla="*/ 18196 w 43237"/>
              <a:gd name="connsiteY11" fmla="*/ 4641 h 43155"/>
              <a:gd name="connsiteX0" fmla="*/ 10179 w 43237"/>
              <a:gd name="connsiteY0" fmla="*/ 26428 h 43147"/>
              <a:gd name="connsiteX1" fmla="*/ 14361 w 43237"/>
              <a:gd name="connsiteY1" fmla="*/ 19513 h 43147"/>
              <a:gd name="connsiteX2" fmla="*/ 17761 w 43237"/>
              <a:gd name="connsiteY2" fmla="*/ 3784 h 43147"/>
              <a:gd name="connsiteX3" fmla="*/ 25766 w 43237"/>
              <a:gd name="connsiteY3" fmla="*/ 51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837 w 43237"/>
              <a:gd name="connsiteY9" fmla="*/ 2191 h 43147"/>
              <a:gd name="connsiteX10" fmla="*/ 18111 w 43237"/>
              <a:gd name="connsiteY10" fmla="*/ 2732 h 43147"/>
              <a:gd name="connsiteX11" fmla="*/ 18196 w 43237"/>
              <a:gd name="connsiteY11" fmla="*/ 4633 h 43147"/>
              <a:gd name="connsiteX0" fmla="*/ 10179 w 43237"/>
              <a:gd name="connsiteY0" fmla="*/ 26428 h 43147"/>
              <a:gd name="connsiteX1" fmla="*/ 14361 w 43237"/>
              <a:gd name="connsiteY1" fmla="*/ 19513 h 43147"/>
              <a:gd name="connsiteX2" fmla="*/ 17761 w 43237"/>
              <a:gd name="connsiteY2" fmla="*/ 3784 h 43147"/>
              <a:gd name="connsiteX3" fmla="*/ 25766 w 43237"/>
              <a:gd name="connsiteY3" fmla="*/ 51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837 w 43237"/>
              <a:gd name="connsiteY9" fmla="*/ 2191 h 43147"/>
              <a:gd name="connsiteX10" fmla="*/ 14066 w 43237"/>
              <a:gd name="connsiteY10" fmla="*/ 6924 h 43147"/>
              <a:gd name="connsiteX11" fmla="*/ 18196 w 43237"/>
              <a:gd name="connsiteY11" fmla="*/ 4633 h 43147"/>
              <a:gd name="connsiteX0" fmla="*/ 10179 w 43237"/>
              <a:gd name="connsiteY0" fmla="*/ 26647 h 43366"/>
              <a:gd name="connsiteX1" fmla="*/ 14361 w 43237"/>
              <a:gd name="connsiteY1" fmla="*/ 19732 h 43366"/>
              <a:gd name="connsiteX2" fmla="*/ 14429 w 43237"/>
              <a:gd name="connsiteY2" fmla="*/ 7905 h 43366"/>
              <a:gd name="connsiteX3" fmla="*/ 25766 w 43237"/>
              <a:gd name="connsiteY3" fmla="*/ 270 h 43366"/>
              <a:gd name="connsiteX4" fmla="*/ 29850 w 43237"/>
              <a:gd name="connsiteY4" fmla="*/ 2551 h 43366"/>
              <a:gd name="connsiteX5" fmla="*/ 35480 w 43237"/>
              <a:gd name="connsiteY5" fmla="*/ 760 h 43366"/>
              <a:gd name="connsiteX6" fmla="*/ 38335 w 43237"/>
              <a:gd name="connsiteY6" fmla="*/ 5646 h 43366"/>
              <a:gd name="connsiteX7" fmla="*/ 41999 w 43237"/>
              <a:gd name="connsiteY7" fmla="*/ 10388 h 43366"/>
              <a:gd name="connsiteX8" fmla="*/ 41835 w 43237"/>
              <a:gd name="connsiteY8" fmla="*/ 15530 h 43366"/>
              <a:gd name="connsiteX9" fmla="*/ 43033 w 43237"/>
              <a:gd name="connsiteY9" fmla="*/ 23392 h 43366"/>
              <a:gd name="connsiteX10" fmla="*/ 37421 w 43237"/>
              <a:gd name="connsiteY10" fmla="*/ 30274 h 43366"/>
              <a:gd name="connsiteX11" fmla="*/ 35412 w 43237"/>
              <a:gd name="connsiteY11" fmla="*/ 36171 h 43366"/>
              <a:gd name="connsiteX12" fmla="*/ 28572 w 43237"/>
              <a:gd name="connsiteY12" fmla="*/ 36885 h 43366"/>
              <a:gd name="connsiteX13" fmla="*/ 23684 w 43237"/>
              <a:gd name="connsiteY13" fmla="*/ 43176 h 43366"/>
              <a:gd name="connsiteX14" fmla="*/ 3901 w 43237"/>
              <a:gd name="connsiteY14" fmla="*/ 29974 h 43366"/>
              <a:gd name="connsiteX15" fmla="*/ 12 w 43237"/>
              <a:gd name="connsiteY15" fmla="*/ 19774 h 43366"/>
              <a:gd name="connsiteX16" fmla="*/ 10179 w 43237"/>
              <a:gd name="connsiteY16" fmla="*/ 26647 h 43366"/>
              <a:gd name="connsiteX0" fmla="*/ 28844 w 43237"/>
              <a:gd name="connsiteY0" fmla="*/ 34821 h 43366"/>
              <a:gd name="connsiteX1" fmla="*/ 28577 w 43237"/>
              <a:gd name="connsiteY1" fmla="*/ 36730 h 43366"/>
              <a:gd name="connsiteX2" fmla="*/ 34146 w 43237"/>
              <a:gd name="connsiteY2" fmla="*/ 23024 h 43366"/>
              <a:gd name="connsiteX3" fmla="*/ 37397 w 43237"/>
              <a:gd name="connsiteY3" fmla="*/ 30160 h 43366"/>
              <a:gd name="connsiteX4" fmla="*/ 41815 w 43237"/>
              <a:gd name="connsiteY4" fmla="*/ 15424 h 43366"/>
              <a:gd name="connsiteX5" fmla="*/ 40367 w 43237"/>
              <a:gd name="connsiteY5" fmla="*/ 18100 h 43366"/>
              <a:gd name="connsiteX6" fmla="*/ 38341 w 43237"/>
              <a:gd name="connsiteY6" fmla="*/ 5496 h 43366"/>
              <a:gd name="connsiteX7" fmla="*/ 38417 w 43237"/>
              <a:gd name="connsiteY7" fmla="*/ 6760 h 43366"/>
              <a:gd name="connsiteX8" fmla="*/ 29095 w 43237"/>
              <a:gd name="connsiteY8" fmla="*/ 4022 h 43366"/>
              <a:gd name="connsiteX9" fmla="*/ 29837 w 43237"/>
              <a:gd name="connsiteY9" fmla="*/ 2410 h 43366"/>
              <a:gd name="connsiteX10" fmla="*/ 14066 w 43237"/>
              <a:gd name="connsiteY10" fmla="*/ 7143 h 43366"/>
              <a:gd name="connsiteX11" fmla="*/ 18196 w 43237"/>
              <a:gd name="connsiteY11" fmla="*/ 4852 h 43366"/>
              <a:gd name="connsiteX0" fmla="*/ 10179 w 43237"/>
              <a:gd name="connsiteY0" fmla="*/ 26490 h 43209"/>
              <a:gd name="connsiteX1" fmla="*/ 14361 w 43237"/>
              <a:gd name="connsiteY1" fmla="*/ 19575 h 43209"/>
              <a:gd name="connsiteX2" fmla="*/ 14429 w 43237"/>
              <a:gd name="connsiteY2" fmla="*/ 7748 h 43209"/>
              <a:gd name="connsiteX3" fmla="*/ 25766 w 43237"/>
              <a:gd name="connsiteY3" fmla="*/ 113 h 43209"/>
              <a:gd name="connsiteX4" fmla="*/ 29850 w 43237"/>
              <a:gd name="connsiteY4" fmla="*/ 2394 h 43209"/>
              <a:gd name="connsiteX5" fmla="*/ 35480 w 43237"/>
              <a:gd name="connsiteY5" fmla="*/ 603 h 43209"/>
              <a:gd name="connsiteX6" fmla="*/ 38335 w 43237"/>
              <a:gd name="connsiteY6" fmla="*/ 5489 h 43209"/>
              <a:gd name="connsiteX7" fmla="*/ 41999 w 43237"/>
              <a:gd name="connsiteY7" fmla="*/ 10231 h 43209"/>
              <a:gd name="connsiteX8" fmla="*/ 41835 w 43237"/>
              <a:gd name="connsiteY8" fmla="*/ 15373 h 43209"/>
              <a:gd name="connsiteX9" fmla="*/ 43033 w 43237"/>
              <a:gd name="connsiteY9" fmla="*/ 23235 h 43209"/>
              <a:gd name="connsiteX10" fmla="*/ 37421 w 43237"/>
              <a:gd name="connsiteY10" fmla="*/ 30117 h 43209"/>
              <a:gd name="connsiteX11" fmla="*/ 35412 w 43237"/>
              <a:gd name="connsiteY11" fmla="*/ 36014 h 43209"/>
              <a:gd name="connsiteX12" fmla="*/ 28572 w 43237"/>
              <a:gd name="connsiteY12" fmla="*/ 36728 h 43209"/>
              <a:gd name="connsiteX13" fmla="*/ 23684 w 43237"/>
              <a:gd name="connsiteY13" fmla="*/ 43019 h 43209"/>
              <a:gd name="connsiteX14" fmla="*/ 3901 w 43237"/>
              <a:gd name="connsiteY14" fmla="*/ 29817 h 43209"/>
              <a:gd name="connsiteX15" fmla="*/ 12 w 43237"/>
              <a:gd name="connsiteY15" fmla="*/ 19617 h 43209"/>
              <a:gd name="connsiteX16" fmla="*/ 10179 w 43237"/>
              <a:gd name="connsiteY16" fmla="*/ 26490 h 43209"/>
              <a:gd name="connsiteX0" fmla="*/ 28844 w 43237"/>
              <a:gd name="connsiteY0" fmla="*/ 34664 h 43209"/>
              <a:gd name="connsiteX1" fmla="*/ 28577 w 43237"/>
              <a:gd name="connsiteY1" fmla="*/ 36573 h 43209"/>
              <a:gd name="connsiteX2" fmla="*/ 34146 w 43237"/>
              <a:gd name="connsiteY2" fmla="*/ 22867 h 43209"/>
              <a:gd name="connsiteX3" fmla="*/ 37397 w 43237"/>
              <a:gd name="connsiteY3" fmla="*/ 30003 h 43209"/>
              <a:gd name="connsiteX4" fmla="*/ 41815 w 43237"/>
              <a:gd name="connsiteY4" fmla="*/ 15267 h 43209"/>
              <a:gd name="connsiteX5" fmla="*/ 40367 w 43237"/>
              <a:gd name="connsiteY5" fmla="*/ 17943 h 43209"/>
              <a:gd name="connsiteX6" fmla="*/ 38341 w 43237"/>
              <a:gd name="connsiteY6" fmla="*/ 5339 h 43209"/>
              <a:gd name="connsiteX7" fmla="*/ 38417 w 43237"/>
              <a:gd name="connsiteY7" fmla="*/ 6603 h 43209"/>
              <a:gd name="connsiteX8" fmla="*/ 29095 w 43237"/>
              <a:gd name="connsiteY8" fmla="*/ 3865 h 43209"/>
              <a:gd name="connsiteX9" fmla="*/ 29837 w 43237"/>
              <a:gd name="connsiteY9" fmla="*/ 2253 h 43209"/>
              <a:gd name="connsiteX10" fmla="*/ 14066 w 43237"/>
              <a:gd name="connsiteY10" fmla="*/ 6986 h 43209"/>
              <a:gd name="connsiteX11" fmla="*/ 18196 w 43237"/>
              <a:gd name="connsiteY11" fmla="*/ 4695 h 43209"/>
              <a:gd name="connsiteX0" fmla="*/ 10179 w 43237"/>
              <a:gd name="connsiteY0" fmla="*/ 26428 h 43147"/>
              <a:gd name="connsiteX1" fmla="*/ 14361 w 43237"/>
              <a:gd name="connsiteY1" fmla="*/ 19513 h 43147"/>
              <a:gd name="connsiteX2" fmla="*/ 14429 w 43237"/>
              <a:gd name="connsiteY2" fmla="*/ 7686 h 43147"/>
              <a:gd name="connsiteX3" fmla="*/ 19977 w 43237"/>
              <a:gd name="connsiteY3" fmla="*/ 1797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837 w 43237"/>
              <a:gd name="connsiteY9" fmla="*/ 2191 h 43147"/>
              <a:gd name="connsiteX10" fmla="*/ 14066 w 43237"/>
              <a:gd name="connsiteY10" fmla="*/ 6924 h 43147"/>
              <a:gd name="connsiteX11" fmla="*/ 18196 w 43237"/>
              <a:gd name="connsiteY11" fmla="*/ 4633 h 43147"/>
              <a:gd name="connsiteX0" fmla="*/ 10179 w 43237"/>
              <a:gd name="connsiteY0" fmla="*/ 26428 h 43147"/>
              <a:gd name="connsiteX1" fmla="*/ 14361 w 43237"/>
              <a:gd name="connsiteY1" fmla="*/ 19513 h 43147"/>
              <a:gd name="connsiteX2" fmla="*/ 14429 w 43237"/>
              <a:gd name="connsiteY2" fmla="*/ 7686 h 43147"/>
              <a:gd name="connsiteX3" fmla="*/ 19977 w 43237"/>
              <a:gd name="connsiteY3" fmla="*/ 1797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522 w 43237"/>
              <a:gd name="connsiteY9" fmla="*/ 5196 h 43147"/>
              <a:gd name="connsiteX10" fmla="*/ 14066 w 43237"/>
              <a:gd name="connsiteY10" fmla="*/ 6924 h 43147"/>
              <a:gd name="connsiteX11" fmla="*/ 18196 w 43237"/>
              <a:gd name="connsiteY11" fmla="*/ 4633 h 431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35480 w 43237"/>
              <a:gd name="connsiteY5" fmla="*/ 41 h 42647"/>
              <a:gd name="connsiteX6" fmla="*/ 38335 w 43237"/>
              <a:gd name="connsiteY6" fmla="*/ 4927 h 42647"/>
              <a:gd name="connsiteX7" fmla="*/ 41999 w 43237"/>
              <a:gd name="connsiteY7" fmla="*/ 9669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29095 w 43237"/>
              <a:gd name="connsiteY8" fmla="*/ 3303 h 42647"/>
              <a:gd name="connsiteX9" fmla="*/ 29522 w 43237"/>
              <a:gd name="connsiteY9" fmla="*/ 4696 h 42647"/>
              <a:gd name="connsiteX10" fmla="*/ 14066 w 43237"/>
              <a:gd name="connsiteY10" fmla="*/ 6424 h 42647"/>
              <a:gd name="connsiteX11" fmla="*/ 18196 w 43237"/>
              <a:gd name="connsiteY11"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35480 w 43237"/>
              <a:gd name="connsiteY5" fmla="*/ 41 h 42647"/>
              <a:gd name="connsiteX6" fmla="*/ 38335 w 43237"/>
              <a:gd name="connsiteY6" fmla="*/ 4927 h 42647"/>
              <a:gd name="connsiteX7" fmla="*/ 41999 w 43237"/>
              <a:gd name="connsiteY7" fmla="*/ 9669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29169 w 43237"/>
              <a:gd name="connsiteY8" fmla="*/ 1229 h 42647"/>
              <a:gd name="connsiteX9" fmla="*/ 29522 w 43237"/>
              <a:gd name="connsiteY9" fmla="*/ 4696 h 42647"/>
              <a:gd name="connsiteX10" fmla="*/ 14066 w 43237"/>
              <a:gd name="connsiteY10" fmla="*/ 6424 h 42647"/>
              <a:gd name="connsiteX11" fmla="*/ 18196 w 43237"/>
              <a:gd name="connsiteY11"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35480 w 43237"/>
              <a:gd name="connsiteY5" fmla="*/ 41 h 42647"/>
              <a:gd name="connsiteX6" fmla="*/ 38335 w 43237"/>
              <a:gd name="connsiteY6" fmla="*/ 4927 h 42647"/>
              <a:gd name="connsiteX7" fmla="*/ 41999 w 43237"/>
              <a:gd name="connsiteY7" fmla="*/ 9669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14066 w 43237"/>
              <a:gd name="connsiteY8" fmla="*/ 6424 h 42647"/>
              <a:gd name="connsiteX9" fmla="*/ 18196 w 43237"/>
              <a:gd name="connsiteY9" fmla="*/ 4133 h 42647"/>
              <a:gd name="connsiteX0" fmla="*/ 10179 w 43237"/>
              <a:gd name="connsiteY0" fmla="*/ 26224 h 42943"/>
              <a:gd name="connsiteX1" fmla="*/ 14361 w 43237"/>
              <a:gd name="connsiteY1" fmla="*/ 19309 h 42943"/>
              <a:gd name="connsiteX2" fmla="*/ 14429 w 43237"/>
              <a:gd name="connsiteY2" fmla="*/ 7482 h 42943"/>
              <a:gd name="connsiteX3" fmla="*/ 19977 w 43237"/>
              <a:gd name="connsiteY3" fmla="*/ 1593 h 42943"/>
              <a:gd name="connsiteX4" fmla="*/ 24386 w 43237"/>
              <a:gd name="connsiteY4" fmla="*/ 3515 h 42943"/>
              <a:gd name="connsiteX5" fmla="*/ 29739 w 43237"/>
              <a:gd name="connsiteY5" fmla="*/ 762 h 42943"/>
              <a:gd name="connsiteX6" fmla="*/ 35480 w 43237"/>
              <a:gd name="connsiteY6" fmla="*/ 337 h 42943"/>
              <a:gd name="connsiteX7" fmla="*/ 38335 w 43237"/>
              <a:gd name="connsiteY7" fmla="*/ 5223 h 42943"/>
              <a:gd name="connsiteX8" fmla="*/ 41999 w 43237"/>
              <a:gd name="connsiteY8" fmla="*/ 9965 h 42943"/>
              <a:gd name="connsiteX9" fmla="*/ 41835 w 43237"/>
              <a:gd name="connsiteY9" fmla="*/ 15107 h 42943"/>
              <a:gd name="connsiteX10" fmla="*/ 43033 w 43237"/>
              <a:gd name="connsiteY10" fmla="*/ 22969 h 42943"/>
              <a:gd name="connsiteX11" fmla="*/ 37421 w 43237"/>
              <a:gd name="connsiteY11" fmla="*/ 29851 h 42943"/>
              <a:gd name="connsiteX12" fmla="*/ 35412 w 43237"/>
              <a:gd name="connsiteY12" fmla="*/ 35748 h 42943"/>
              <a:gd name="connsiteX13" fmla="*/ 28572 w 43237"/>
              <a:gd name="connsiteY13" fmla="*/ 36462 h 42943"/>
              <a:gd name="connsiteX14" fmla="*/ 23684 w 43237"/>
              <a:gd name="connsiteY14" fmla="*/ 42753 h 42943"/>
              <a:gd name="connsiteX15" fmla="*/ 3901 w 43237"/>
              <a:gd name="connsiteY15" fmla="*/ 29551 h 42943"/>
              <a:gd name="connsiteX16" fmla="*/ 12 w 43237"/>
              <a:gd name="connsiteY16" fmla="*/ 19351 h 42943"/>
              <a:gd name="connsiteX17" fmla="*/ 10179 w 43237"/>
              <a:gd name="connsiteY17" fmla="*/ 26224 h 42943"/>
              <a:gd name="connsiteX0" fmla="*/ 28844 w 43237"/>
              <a:gd name="connsiteY0" fmla="*/ 34398 h 42943"/>
              <a:gd name="connsiteX1" fmla="*/ 28577 w 43237"/>
              <a:gd name="connsiteY1" fmla="*/ 36307 h 42943"/>
              <a:gd name="connsiteX2" fmla="*/ 34146 w 43237"/>
              <a:gd name="connsiteY2" fmla="*/ 22601 h 42943"/>
              <a:gd name="connsiteX3" fmla="*/ 37397 w 43237"/>
              <a:gd name="connsiteY3" fmla="*/ 29737 h 42943"/>
              <a:gd name="connsiteX4" fmla="*/ 41815 w 43237"/>
              <a:gd name="connsiteY4" fmla="*/ 15001 h 42943"/>
              <a:gd name="connsiteX5" fmla="*/ 40367 w 43237"/>
              <a:gd name="connsiteY5" fmla="*/ 17677 h 42943"/>
              <a:gd name="connsiteX6" fmla="*/ 38341 w 43237"/>
              <a:gd name="connsiteY6" fmla="*/ 5073 h 42943"/>
              <a:gd name="connsiteX7" fmla="*/ 38417 w 43237"/>
              <a:gd name="connsiteY7" fmla="*/ 6337 h 42943"/>
              <a:gd name="connsiteX8" fmla="*/ 14066 w 43237"/>
              <a:gd name="connsiteY8" fmla="*/ 6720 h 42943"/>
              <a:gd name="connsiteX9" fmla="*/ 18196 w 43237"/>
              <a:gd name="connsiteY9" fmla="*/ 4429 h 42943"/>
              <a:gd name="connsiteX0" fmla="*/ 10179 w 43237"/>
              <a:gd name="connsiteY0" fmla="*/ 25896 h 42615"/>
              <a:gd name="connsiteX1" fmla="*/ 14361 w 43237"/>
              <a:gd name="connsiteY1" fmla="*/ 18981 h 42615"/>
              <a:gd name="connsiteX2" fmla="*/ 14429 w 43237"/>
              <a:gd name="connsiteY2" fmla="*/ 7154 h 42615"/>
              <a:gd name="connsiteX3" fmla="*/ 19977 w 43237"/>
              <a:gd name="connsiteY3" fmla="*/ 1265 h 42615"/>
              <a:gd name="connsiteX4" fmla="*/ 24386 w 43237"/>
              <a:gd name="connsiteY4" fmla="*/ 3187 h 42615"/>
              <a:gd name="connsiteX5" fmla="*/ 28833 w 43237"/>
              <a:gd name="connsiteY5" fmla="*/ 3704 h 42615"/>
              <a:gd name="connsiteX6" fmla="*/ 35480 w 43237"/>
              <a:gd name="connsiteY6" fmla="*/ 9 h 42615"/>
              <a:gd name="connsiteX7" fmla="*/ 38335 w 43237"/>
              <a:gd name="connsiteY7" fmla="*/ 4895 h 42615"/>
              <a:gd name="connsiteX8" fmla="*/ 41999 w 43237"/>
              <a:gd name="connsiteY8" fmla="*/ 9637 h 42615"/>
              <a:gd name="connsiteX9" fmla="*/ 41835 w 43237"/>
              <a:gd name="connsiteY9" fmla="*/ 14779 h 42615"/>
              <a:gd name="connsiteX10" fmla="*/ 43033 w 43237"/>
              <a:gd name="connsiteY10" fmla="*/ 22641 h 42615"/>
              <a:gd name="connsiteX11" fmla="*/ 37421 w 43237"/>
              <a:gd name="connsiteY11" fmla="*/ 29523 h 42615"/>
              <a:gd name="connsiteX12" fmla="*/ 35412 w 43237"/>
              <a:gd name="connsiteY12" fmla="*/ 35420 h 42615"/>
              <a:gd name="connsiteX13" fmla="*/ 28572 w 43237"/>
              <a:gd name="connsiteY13" fmla="*/ 36134 h 42615"/>
              <a:gd name="connsiteX14" fmla="*/ 23684 w 43237"/>
              <a:gd name="connsiteY14" fmla="*/ 42425 h 42615"/>
              <a:gd name="connsiteX15" fmla="*/ 3901 w 43237"/>
              <a:gd name="connsiteY15" fmla="*/ 29223 h 42615"/>
              <a:gd name="connsiteX16" fmla="*/ 12 w 43237"/>
              <a:gd name="connsiteY16" fmla="*/ 19023 h 42615"/>
              <a:gd name="connsiteX17" fmla="*/ 10179 w 43237"/>
              <a:gd name="connsiteY17" fmla="*/ 25896 h 42615"/>
              <a:gd name="connsiteX0" fmla="*/ 28844 w 43237"/>
              <a:gd name="connsiteY0" fmla="*/ 34070 h 42615"/>
              <a:gd name="connsiteX1" fmla="*/ 28577 w 43237"/>
              <a:gd name="connsiteY1" fmla="*/ 35979 h 42615"/>
              <a:gd name="connsiteX2" fmla="*/ 34146 w 43237"/>
              <a:gd name="connsiteY2" fmla="*/ 22273 h 42615"/>
              <a:gd name="connsiteX3" fmla="*/ 37397 w 43237"/>
              <a:gd name="connsiteY3" fmla="*/ 29409 h 42615"/>
              <a:gd name="connsiteX4" fmla="*/ 41815 w 43237"/>
              <a:gd name="connsiteY4" fmla="*/ 14673 h 42615"/>
              <a:gd name="connsiteX5" fmla="*/ 40367 w 43237"/>
              <a:gd name="connsiteY5" fmla="*/ 17349 h 42615"/>
              <a:gd name="connsiteX6" fmla="*/ 38341 w 43237"/>
              <a:gd name="connsiteY6" fmla="*/ 4745 h 42615"/>
              <a:gd name="connsiteX7" fmla="*/ 38417 w 43237"/>
              <a:gd name="connsiteY7" fmla="*/ 6009 h 42615"/>
              <a:gd name="connsiteX8" fmla="*/ 14066 w 43237"/>
              <a:gd name="connsiteY8" fmla="*/ 6392 h 42615"/>
              <a:gd name="connsiteX9" fmla="*/ 18196 w 43237"/>
              <a:gd name="connsiteY9" fmla="*/ 4101 h 42615"/>
              <a:gd name="connsiteX0" fmla="*/ 10179 w 43237"/>
              <a:gd name="connsiteY0" fmla="*/ 25896 h 42615"/>
              <a:gd name="connsiteX1" fmla="*/ 14361 w 43237"/>
              <a:gd name="connsiteY1" fmla="*/ 18981 h 42615"/>
              <a:gd name="connsiteX2" fmla="*/ 14429 w 43237"/>
              <a:gd name="connsiteY2" fmla="*/ 7154 h 42615"/>
              <a:gd name="connsiteX3" fmla="*/ 19977 w 43237"/>
              <a:gd name="connsiteY3" fmla="*/ 1265 h 42615"/>
              <a:gd name="connsiteX4" fmla="*/ 24386 w 43237"/>
              <a:gd name="connsiteY4" fmla="*/ 3187 h 42615"/>
              <a:gd name="connsiteX5" fmla="*/ 28833 w 43237"/>
              <a:gd name="connsiteY5" fmla="*/ 3704 h 42615"/>
              <a:gd name="connsiteX6" fmla="*/ 35480 w 43237"/>
              <a:gd name="connsiteY6" fmla="*/ 9 h 42615"/>
              <a:gd name="connsiteX7" fmla="*/ 38335 w 43237"/>
              <a:gd name="connsiteY7" fmla="*/ 4895 h 42615"/>
              <a:gd name="connsiteX8" fmla="*/ 41999 w 43237"/>
              <a:gd name="connsiteY8" fmla="*/ 9637 h 42615"/>
              <a:gd name="connsiteX9" fmla="*/ 41835 w 43237"/>
              <a:gd name="connsiteY9" fmla="*/ 14779 h 42615"/>
              <a:gd name="connsiteX10" fmla="*/ 43033 w 43237"/>
              <a:gd name="connsiteY10" fmla="*/ 22641 h 42615"/>
              <a:gd name="connsiteX11" fmla="*/ 37421 w 43237"/>
              <a:gd name="connsiteY11" fmla="*/ 29523 h 42615"/>
              <a:gd name="connsiteX12" fmla="*/ 35412 w 43237"/>
              <a:gd name="connsiteY12" fmla="*/ 35420 h 42615"/>
              <a:gd name="connsiteX13" fmla="*/ 28572 w 43237"/>
              <a:gd name="connsiteY13" fmla="*/ 36134 h 42615"/>
              <a:gd name="connsiteX14" fmla="*/ 23684 w 43237"/>
              <a:gd name="connsiteY14" fmla="*/ 42425 h 42615"/>
              <a:gd name="connsiteX15" fmla="*/ 3901 w 43237"/>
              <a:gd name="connsiteY15" fmla="*/ 29223 h 42615"/>
              <a:gd name="connsiteX16" fmla="*/ 12 w 43237"/>
              <a:gd name="connsiteY16" fmla="*/ 19023 h 42615"/>
              <a:gd name="connsiteX17" fmla="*/ 10179 w 43237"/>
              <a:gd name="connsiteY17" fmla="*/ 25896 h 42615"/>
              <a:gd name="connsiteX0" fmla="*/ 28844 w 43237"/>
              <a:gd name="connsiteY0" fmla="*/ 34070 h 42615"/>
              <a:gd name="connsiteX1" fmla="*/ 28577 w 43237"/>
              <a:gd name="connsiteY1" fmla="*/ 35979 h 42615"/>
              <a:gd name="connsiteX2" fmla="*/ 34146 w 43237"/>
              <a:gd name="connsiteY2" fmla="*/ 22273 h 42615"/>
              <a:gd name="connsiteX3" fmla="*/ 37397 w 43237"/>
              <a:gd name="connsiteY3" fmla="*/ 29409 h 42615"/>
              <a:gd name="connsiteX4" fmla="*/ 41815 w 43237"/>
              <a:gd name="connsiteY4" fmla="*/ 14673 h 42615"/>
              <a:gd name="connsiteX5" fmla="*/ 40367 w 43237"/>
              <a:gd name="connsiteY5" fmla="*/ 17349 h 42615"/>
              <a:gd name="connsiteX6" fmla="*/ 38341 w 43237"/>
              <a:gd name="connsiteY6" fmla="*/ 4745 h 42615"/>
              <a:gd name="connsiteX7" fmla="*/ 38417 w 43237"/>
              <a:gd name="connsiteY7" fmla="*/ 6009 h 42615"/>
              <a:gd name="connsiteX8" fmla="*/ 14066 w 43237"/>
              <a:gd name="connsiteY8" fmla="*/ 6392 h 42615"/>
              <a:gd name="connsiteX9" fmla="*/ 18196 w 43237"/>
              <a:gd name="connsiteY9" fmla="*/ 4101 h 42615"/>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999 w 43237"/>
              <a:gd name="connsiteY8" fmla="*/ 9669 h 42647"/>
              <a:gd name="connsiteX9" fmla="*/ 41835 w 43237"/>
              <a:gd name="connsiteY9" fmla="*/ 14811 h 42647"/>
              <a:gd name="connsiteX10" fmla="*/ 43033 w 43237"/>
              <a:gd name="connsiteY10" fmla="*/ 22673 h 42647"/>
              <a:gd name="connsiteX11" fmla="*/ 37421 w 43237"/>
              <a:gd name="connsiteY11" fmla="*/ 29555 h 42647"/>
              <a:gd name="connsiteX12" fmla="*/ 35412 w 43237"/>
              <a:gd name="connsiteY12" fmla="*/ 35452 h 42647"/>
              <a:gd name="connsiteX13" fmla="*/ 28572 w 43237"/>
              <a:gd name="connsiteY13" fmla="*/ 36166 h 42647"/>
              <a:gd name="connsiteX14" fmla="*/ 23684 w 43237"/>
              <a:gd name="connsiteY14" fmla="*/ 42457 h 42647"/>
              <a:gd name="connsiteX15" fmla="*/ 3901 w 43237"/>
              <a:gd name="connsiteY15" fmla="*/ 29255 h 42647"/>
              <a:gd name="connsiteX16" fmla="*/ 12 w 43237"/>
              <a:gd name="connsiteY16" fmla="*/ 19055 h 42647"/>
              <a:gd name="connsiteX17" fmla="*/ 10179 w 43237"/>
              <a:gd name="connsiteY17"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14066 w 43237"/>
              <a:gd name="connsiteY8" fmla="*/ 6424 h 42647"/>
              <a:gd name="connsiteX9" fmla="*/ 18196 w 43237"/>
              <a:gd name="connsiteY9"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999 w 43237"/>
              <a:gd name="connsiteY8" fmla="*/ 9669 h 42647"/>
              <a:gd name="connsiteX9" fmla="*/ 41835 w 43237"/>
              <a:gd name="connsiteY9" fmla="*/ 14811 h 42647"/>
              <a:gd name="connsiteX10" fmla="*/ 43033 w 43237"/>
              <a:gd name="connsiteY10" fmla="*/ 22673 h 42647"/>
              <a:gd name="connsiteX11" fmla="*/ 37421 w 43237"/>
              <a:gd name="connsiteY11" fmla="*/ 29555 h 42647"/>
              <a:gd name="connsiteX12" fmla="*/ 35412 w 43237"/>
              <a:gd name="connsiteY12" fmla="*/ 35452 h 42647"/>
              <a:gd name="connsiteX13" fmla="*/ 28572 w 43237"/>
              <a:gd name="connsiteY13" fmla="*/ 36166 h 42647"/>
              <a:gd name="connsiteX14" fmla="*/ 23684 w 43237"/>
              <a:gd name="connsiteY14" fmla="*/ 42457 h 42647"/>
              <a:gd name="connsiteX15" fmla="*/ 3901 w 43237"/>
              <a:gd name="connsiteY15" fmla="*/ 29255 h 42647"/>
              <a:gd name="connsiteX16" fmla="*/ 12 w 43237"/>
              <a:gd name="connsiteY16" fmla="*/ 19055 h 42647"/>
              <a:gd name="connsiteX17" fmla="*/ 10179 w 43237"/>
              <a:gd name="connsiteY17"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14066 w 43237"/>
              <a:gd name="connsiteY6" fmla="*/ 6424 h 42647"/>
              <a:gd name="connsiteX7" fmla="*/ 18196 w 43237"/>
              <a:gd name="connsiteY7"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14066 w 43237"/>
              <a:gd name="connsiteY6" fmla="*/ 6424 h 42647"/>
              <a:gd name="connsiteX7" fmla="*/ 18196 w 43237"/>
              <a:gd name="connsiteY7"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14066 w 43237"/>
              <a:gd name="connsiteY4" fmla="*/ 6424 h 42647"/>
              <a:gd name="connsiteX5" fmla="*/ 18196 w 43237"/>
              <a:gd name="connsiteY5" fmla="*/ 4133 h 42647"/>
              <a:gd name="connsiteX0" fmla="*/ 10179 w 43237"/>
              <a:gd name="connsiteY0" fmla="*/ 24735 h 41454"/>
              <a:gd name="connsiteX1" fmla="*/ 14361 w 43237"/>
              <a:gd name="connsiteY1" fmla="*/ 17820 h 41454"/>
              <a:gd name="connsiteX2" fmla="*/ 14429 w 43237"/>
              <a:gd name="connsiteY2" fmla="*/ 5993 h 41454"/>
              <a:gd name="connsiteX3" fmla="*/ 19977 w 43237"/>
              <a:gd name="connsiteY3" fmla="*/ 104 h 41454"/>
              <a:gd name="connsiteX4" fmla="*/ 24386 w 43237"/>
              <a:gd name="connsiteY4" fmla="*/ 2026 h 41454"/>
              <a:gd name="connsiteX5" fmla="*/ 28833 w 43237"/>
              <a:gd name="connsiteY5" fmla="*/ 2543 h 41454"/>
              <a:gd name="connsiteX6" fmla="*/ 34573 w 43237"/>
              <a:gd name="connsiteY6" fmla="*/ 7266 h 41454"/>
              <a:gd name="connsiteX7" fmla="*/ 38335 w 43237"/>
              <a:gd name="connsiteY7" fmla="*/ 3734 h 41454"/>
              <a:gd name="connsiteX8" fmla="*/ 41835 w 43237"/>
              <a:gd name="connsiteY8" fmla="*/ 13618 h 41454"/>
              <a:gd name="connsiteX9" fmla="*/ 43033 w 43237"/>
              <a:gd name="connsiteY9" fmla="*/ 21480 h 41454"/>
              <a:gd name="connsiteX10" fmla="*/ 37421 w 43237"/>
              <a:gd name="connsiteY10" fmla="*/ 28362 h 41454"/>
              <a:gd name="connsiteX11" fmla="*/ 35412 w 43237"/>
              <a:gd name="connsiteY11" fmla="*/ 34259 h 41454"/>
              <a:gd name="connsiteX12" fmla="*/ 28572 w 43237"/>
              <a:gd name="connsiteY12" fmla="*/ 34973 h 41454"/>
              <a:gd name="connsiteX13" fmla="*/ 23684 w 43237"/>
              <a:gd name="connsiteY13" fmla="*/ 41264 h 41454"/>
              <a:gd name="connsiteX14" fmla="*/ 3901 w 43237"/>
              <a:gd name="connsiteY14" fmla="*/ 28062 h 41454"/>
              <a:gd name="connsiteX15" fmla="*/ 12 w 43237"/>
              <a:gd name="connsiteY15" fmla="*/ 17862 h 41454"/>
              <a:gd name="connsiteX16" fmla="*/ 10179 w 43237"/>
              <a:gd name="connsiteY16" fmla="*/ 24735 h 41454"/>
              <a:gd name="connsiteX0" fmla="*/ 28844 w 43237"/>
              <a:gd name="connsiteY0" fmla="*/ 32909 h 41454"/>
              <a:gd name="connsiteX1" fmla="*/ 28577 w 43237"/>
              <a:gd name="connsiteY1" fmla="*/ 34818 h 41454"/>
              <a:gd name="connsiteX2" fmla="*/ 34146 w 43237"/>
              <a:gd name="connsiteY2" fmla="*/ 21112 h 41454"/>
              <a:gd name="connsiteX3" fmla="*/ 37397 w 43237"/>
              <a:gd name="connsiteY3" fmla="*/ 28248 h 41454"/>
              <a:gd name="connsiteX4" fmla="*/ 14066 w 43237"/>
              <a:gd name="connsiteY4" fmla="*/ 5231 h 41454"/>
              <a:gd name="connsiteX5" fmla="*/ 18196 w 43237"/>
              <a:gd name="connsiteY5" fmla="*/ 2940 h 41454"/>
              <a:gd name="connsiteX0" fmla="*/ 10179 w 43237"/>
              <a:gd name="connsiteY0" fmla="*/ 24735 h 41454"/>
              <a:gd name="connsiteX1" fmla="*/ 14361 w 43237"/>
              <a:gd name="connsiteY1" fmla="*/ 17820 h 41454"/>
              <a:gd name="connsiteX2" fmla="*/ 14429 w 43237"/>
              <a:gd name="connsiteY2" fmla="*/ 5993 h 41454"/>
              <a:gd name="connsiteX3" fmla="*/ 19977 w 43237"/>
              <a:gd name="connsiteY3" fmla="*/ 104 h 41454"/>
              <a:gd name="connsiteX4" fmla="*/ 24386 w 43237"/>
              <a:gd name="connsiteY4" fmla="*/ 2026 h 41454"/>
              <a:gd name="connsiteX5" fmla="*/ 28833 w 43237"/>
              <a:gd name="connsiteY5" fmla="*/ 2543 h 41454"/>
              <a:gd name="connsiteX6" fmla="*/ 34573 w 43237"/>
              <a:gd name="connsiteY6" fmla="*/ 7266 h 41454"/>
              <a:gd name="connsiteX7" fmla="*/ 38335 w 43237"/>
              <a:gd name="connsiteY7" fmla="*/ 3734 h 41454"/>
              <a:gd name="connsiteX8" fmla="*/ 38097 w 43237"/>
              <a:gd name="connsiteY8" fmla="*/ 13340 h 41454"/>
              <a:gd name="connsiteX9" fmla="*/ 41835 w 43237"/>
              <a:gd name="connsiteY9" fmla="*/ 13618 h 41454"/>
              <a:gd name="connsiteX10" fmla="*/ 43033 w 43237"/>
              <a:gd name="connsiteY10" fmla="*/ 21480 h 41454"/>
              <a:gd name="connsiteX11" fmla="*/ 37421 w 43237"/>
              <a:gd name="connsiteY11" fmla="*/ 28362 h 41454"/>
              <a:gd name="connsiteX12" fmla="*/ 35412 w 43237"/>
              <a:gd name="connsiteY12" fmla="*/ 34259 h 41454"/>
              <a:gd name="connsiteX13" fmla="*/ 28572 w 43237"/>
              <a:gd name="connsiteY13" fmla="*/ 34973 h 41454"/>
              <a:gd name="connsiteX14" fmla="*/ 23684 w 43237"/>
              <a:gd name="connsiteY14" fmla="*/ 41264 h 41454"/>
              <a:gd name="connsiteX15" fmla="*/ 3901 w 43237"/>
              <a:gd name="connsiteY15" fmla="*/ 28062 h 41454"/>
              <a:gd name="connsiteX16" fmla="*/ 12 w 43237"/>
              <a:gd name="connsiteY16" fmla="*/ 17862 h 41454"/>
              <a:gd name="connsiteX17" fmla="*/ 10179 w 43237"/>
              <a:gd name="connsiteY17" fmla="*/ 24735 h 41454"/>
              <a:gd name="connsiteX0" fmla="*/ 28844 w 43237"/>
              <a:gd name="connsiteY0" fmla="*/ 32909 h 41454"/>
              <a:gd name="connsiteX1" fmla="*/ 28577 w 43237"/>
              <a:gd name="connsiteY1" fmla="*/ 34818 h 41454"/>
              <a:gd name="connsiteX2" fmla="*/ 34146 w 43237"/>
              <a:gd name="connsiteY2" fmla="*/ 21112 h 41454"/>
              <a:gd name="connsiteX3" fmla="*/ 37397 w 43237"/>
              <a:gd name="connsiteY3" fmla="*/ 28248 h 41454"/>
              <a:gd name="connsiteX4" fmla="*/ 14066 w 43237"/>
              <a:gd name="connsiteY4" fmla="*/ 5231 h 41454"/>
              <a:gd name="connsiteX5" fmla="*/ 18196 w 43237"/>
              <a:gd name="connsiteY5" fmla="*/ 2940 h 41454"/>
              <a:gd name="connsiteX0" fmla="*/ 10179 w 43237"/>
              <a:gd name="connsiteY0" fmla="*/ 24735 h 41454"/>
              <a:gd name="connsiteX1" fmla="*/ 14361 w 43237"/>
              <a:gd name="connsiteY1" fmla="*/ 17820 h 41454"/>
              <a:gd name="connsiteX2" fmla="*/ 14429 w 43237"/>
              <a:gd name="connsiteY2" fmla="*/ 5993 h 41454"/>
              <a:gd name="connsiteX3" fmla="*/ 19977 w 43237"/>
              <a:gd name="connsiteY3" fmla="*/ 104 h 41454"/>
              <a:gd name="connsiteX4" fmla="*/ 24386 w 43237"/>
              <a:gd name="connsiteY4" fmla="*/ 2026 h 41454"/>
              <a:gd name="connsiteX5" fmla="*/ 28833 w 43237"/>
              <a:gd name="connsiteY5" fmla="*/ 2543 h 41454"/>
              <a:gd name="connsiteX6" fmla="*/ 34573 w 43237"/>
              <a:gd name="connsiteY6" fmla="*/ 7266 h 41454"/>
              <a:gd name="connsiteX7" fmla="*/ 38097 w 43237"/>
              <a:gd name="connsiteY7" fmla="*/ 13340 h 41454"/>
              <a:gd name="connsiteX8" fmla="*/ 41835 w 43237"/>
              <a:gd name="connsiteY8" fmla="*/ 13618 h 41454"/>
              <a:gd name="connsiteX9" fmla="*/ 43033 w 43237"/>
              <a:gd name="connsiteY9" fmla="*/ 21480 h 41454"/>
              <a:gd name="connsiteX10" fmla="*/ 37421 w 43237"/>
              <a:gd name="connsiteY10" fmla="*/ 28362 h 41454"/>
              <a:gd name="connsiteX11" fmla="*/ 35412 w 43237"/>
              <a:gd name="connsiteY11" fmla="*/ 34259 h 41454"/>
              <a:gd name="connsiteX12" fmla="*/ 28572 w 43237"/>
              <a:gd name="connsiteY12" fmla="*/ 34973 h 41454"/>
              <a:gd name="connsiteX13" fmla="*/ 23684 w 43237"/>
              <a:gd name="connsiteY13" fmla="*/ 41264 h 41454"/>
              <a:gd name="connsiteX14" fmla="*/ 3901 w 43237"/>
              <a:gd name="connsiteY14" fmla="*/ 28062 h 41454"/>
              <a:gd name="connsiteX15" fmla="*/ 12 w 43237"/>
              <a:gd name="connsiteY15" fmla="*/ 17862 h 41454"/>
              <a:gd name="connsiteX16" fmla="*/ 10179 w 43237"/>
              <a:gd name="connsiteY16" fmla="*/ 24735 h 41454"/>
              <a:gd name="connsiteX0" fmla="*/ 28844 w 43237"/>
              <a:gd name="connsiteY0" fmla="*/ 32909 h 41454"/>
              <a:gd name="connsiteX1" fmla="*/ 28577 w 43237"/>
              <a:gd name="connsiteY1" fmla="*/ 34818 h 41454"/>
              <a:gd name="connsiteX2" fmla="*/ 34146 w 43237"/>
              <a:gd name="connsiteY2" fmla="*/ 21112 h 41454"/>
              <a:gd name="connsiteX3" fmla="*/ 37397 w 43237"/>
              <a:gd name="connsiteY3" fmla="*/ 28248 h 41454"/>
              <a:gd name="connsiteX4" fmla="*/ 14066 w 43237"/>
              <a:gd name="connsiteY4" fmla="*/ 5231 h 41454"/>
              <a:gd name="connsiteX5" fmla="*/ 18196 w 43237"/>
              <a:gd name="connsiteY5" fmla="*/ 2940 h 41454"/>
              <a:gd name="connsiteX0" fmla="*/ 10179 w 47049"/>
              <a:gd name="connsiteY0" fmla="*/ 24735 h 41454"/>
              <a:gd name="connsiteX1" fmla="*/ 14361 w 47049"/>
              <a:gd name="connsiteY1" fmla="*/ 17820 h 41454"/>
              <a:gd name="connsiteX2" fmla="*/ 14429 w 47049"/>
              <a:gd name="connsiteY2" fmla="*/ 5993 h 41454"/>
              <a:gd name="connsiteX3" fmla="*/ 19977 w 47049"/>
              <a:gd name="connsiteY3" fmla="*/ 104 h 41454"/>
              <a:gd name="connsiteX4" fmla="*/ 24386 w 47049"/>
              <a:gd name="connsiteY4" fmla="*/ 2026 h 41454"/>
              <a:gd name="connsiteX5" fmla="*/ 28833 w 47049"/>
              <a:gd name="connsiteY5" fmla="*/ 2543 h 41454"/>
              <a:gd name="connsiteX6" fmla="*/ 34573 w 47049"/>
              <a:gd name="connsiteY6" fmla="*/ 7266 h 41454"/>
              <a:gd name="connsiteX7" fmla="*/ 38097 w 47049"/>
              <a:gd name="connsiteY7" fmla="*/ 13340 h 41454"/>
              <a:gd name="connsiteX8" fmla="*/ 46778 w 47049"/>
              <a:gd name="connsiteY8" fmla="*/ 14689 h 41454"/>
              <a:gd name="connsiteX9" fmla="*/ 43033 w 47049"/>
              <a:gd name="connsiteY9" fmla="*/ 21480 h 41454"/>
              <a:gd name="connsiteX10" fmla="*/ 37421 w 47049"/>
              <a:gd name="connsiteY10" fmla="*/ 28362 h 41454"/>
              <a:gd name="connsiteX11" fmla="*/ 35412 w 47049"/>
              <a:gd name="connsiteY11" fmla="*/ 34259 h 41454"/>
              <a:gd name="connsiteX12" fmla="*/ 28572 w 47049"/>
              <a:gd name="connsiteY12" fmla="*/ 34973 h 41454"/>
              <a:gd name="connsiteX13" fmla="*/ 23684 w 47049"/>
              <a:gd name="connsiteY13" fmla="*/ 41264 h 41454"/>
              <a:gd name="connsiteX14" fmla="*/ 3901 w 47049"/>
              <a:gd name="connsiteY14" fmla="*/ 28062 h 41454"/>
              <a:gd name="connsiteX15" fmla="*/ 12 w 47049"/>
              <a:gd name="connsiteY15" fmla="*/ 17862 h 41454"/>
              <a:gd name="connsiteX16" fmla="*/ 10179 w 47049"/>
              <a:gd name="connsiteY16" fmla="*/ 24735 h 41454"/>
              <a:gd name="connsiteX0" fmla="*/ 28844 w 47049"/>
              <a:gd name="connsiteY0" fmla="*/ 32909 h 41454"/>
              <a:gd name="connsiteX1" fmla="*/ 28577 w 47049"/>
              <a:gd name="connsiteY1" fmla="*/ 34818 h 41454"/>
              <a:gd name="connsiteX2" fmla="*/ 34146 w 47049"/>
              <a:gd name="connsiteY2" fmla="*/ 21112 h 41454"/>
              <a:gd name="connsiteX3" fmla="*/ 37397 w 47049"/>
              <a:gd name="connsiteY3" fmla="*/ 28248 h 41454"/>
              <a:gd name="connsiteX4" fmla="*/ 14066 w 47049"/>
              <a:gd name="connsiteY4" fmla="*/ 5231 h 41454"/>
              <a:gd name="connsiteX5" fmla="*/ 18196 w 47049"/>
              <a:gd name="connsiteY5" fmla="*/ 2940 h 41454"/>
              <a:gd name="connsiteX0" fmla="*/ 10179 w 47479"/>
              <a:gd name="connsiteY0" fmla="*/ 24735 h 41454"/>
              <a:gd name="connsiteX1" fmla="*/ 14361 w 47479"/>
              <a:gd name="connsiteY1" fmla="*/ 17820 h 41454"/>
              <a:gd name="connsiteX2" fmla="*/ 14429 w 47479"/>
              <a:gd name="connsiteY2" fmla="*/ 5993 h 41454"/>
              <a:gd name="connsiteX3" fmla="*/ 19977 w 47479"/>
              <a:gd name="connsiteY3" fmla="*/ 104 h 41454"/>
              <a:gd name="connsiteX4" fmla="*/ 24386 w 47479"/>
              <a:gd name="connsiteY4" fmla="*/ 2026 h 41454"/>
              <a:gd name="connsiteX5" fmla="*/ 28833 w 47479"/>
              <a:gd name="connsiteY5" fmla="*/ 2543 h 41454"/>
              <a:gd name="connsiteX6" fmla="*/ 34573 w 47479"/>
              <a:gd name="connsiteY6" fmla="*/ 7266 h 41454"/>
              <a:gd name="connsiteX7" fmla="*/ 38097 w 47479"/>
              <a:gd name="connsiteY7" fmla="*/ 13340 h 41454"/>
              <a:gd name="connsiteX8" fmla="*/ 46778 w 47479"/>
              <a:gd name="connsiteY8" fmla="*/ 14689 h 41454"/>
              <a:gd name="connsiteX9" fmla="*/ 45944 w 47479"/>
              <a:gd name="connsiteY9" fmla="*/ 25016 h 41454"/>
              <a:gd name="connsiteX10" fmla="*/ 37421 w 47479"/>
              <a:gd name="connsiteY10" fmla="*/ 28362 h 41454"/>
              <a:gd name="connsiteX11" fmla="*/ 35412 w 47479"/>
              <a:gd name="connsiteY11" fmla="*/ 34259 h 41454"/>
              <a:gd name="connsiteX12" fmla="*/ 28572 w 47479"/>
              <a:gd name="connsiteY12" fmla="*/ 34973 h 41454"/>
              <a:gd name="connsiteX13" fmla="*/ 23684 w 47479"/>
              <a:gd name="connsiteY13" fmla="*/ 41264 h 41454"/>
              <a:gd name="connsiteX14" fmla="*/ 3901 w 47479"/>
              <a:gd name="connsiteY14" fmla="*/ 28062 h 41454"/>
              <a:gd name="connsiteX15" fmla="*/ 12 w 47479"/>
              <a:gd name="connsiteY15" fmla="*/ 17862 h 41454"/>
              <a:gd name="connsiteX16" fmla="*/ 10179 w 47479"/>
              <a:gd name="connsiteY16" fmla="*/ 24735 h 41454"/>
              <a:gd name="connsiteX0" fmla="*/ 28844 w 47479"/>
              <a:gd name="connsiteY0" fmla="*/ 32909 h 41454"/>
              <a:gd name="connsiteX1" fmla="*/ 28577 w 47479"/>
              <a:gd name="connsiteY1" fmla="*/ 34818 h 41454"/>
              <a:gd name="connsiteX2" fmla="*/ 34146 w 47479"/>
              <a:gd name="connsiteY2" fmla="*/ 21112 h 41454"/>
              <a:gd name="connsiteX3" fmla="*/ 37397 w 47479"/>
              <a:gd name="connsiteY3" fmla="*/ 28248 h 41454"/>
              <a:gd name="connsiteX4" fmla="*/ 14066 w 47479"/>
              <a:gd name="connsiteY4" fmla="*/ 5231 h 41454"/>
              <a:gd name="connsiteX5" fmla="*/ 18196 w 47479"/>
              <a:gd name="connsiteY5" fmla="*/ 2940 h 41454"/>
              <a:gd name="connsiteX0" fmla="*/ 10179 w 47544"/>
              <a:gd name="connsiteY0" fmla="*/ 24735 h 41454"/>
              <a:gd name="connsiteX1" fmla="*/ 14361 w 47544"/>
              <a:gd name="connsiteY1" fmla="*/ 17820 h 41454"/>
              <a:gd name="connsiteX2" fmla="*/ 14429 w 47544"/>
              <a:gd name="connsiteY2" fmla="*/ 5993 h 41454"/>
              <a:gd name="connsiteX3" fmla="*/ 19977 w 47544"/>
              <a:gd name="connsiteY3" fmla="*/ 104 h 41454"/>
              <a:gd name="connsiteX4" fmla="*/ 24386 w 47544"/>
              <a:gd name="connsiteY4" fmla="*/ 2026 h 41454"/>
              <a:gd name="connsiteX5" fmla="*/ 28833 w 47544"/>
              <a:gd name="connsiteY5" fmla="*/ 2543 h 41454"/>
              <a:gd name="connsiteX6" fmla="*/ 34573 w 47544"/>
              <a:gd name="connsiteY6" fmla="*/ 7266 h 41454"/>
              <a:gd name="connsiteX7" fmla="*/ 38097 w 47544"/>
              <a:gd name="connsiteY7" fmla="*/ 13340 h 41454"/>
              <a:gd name="connsiteX8" fmla="*/ 46868 w 47544"/>
              <a:gd name="connsiteY8" fmla="*/ 17024 h 41454"/>
              <a:gd name="connsiteX9" fmla="*/ 45944 w 47544"/>
              <a:gd name="connsiteY9" fmla="*/ 25016 h 41454"/>
              <a:gd name="connsiteX10" fmla="*/ 37421 w 47544"/>
              <a:gd name="connsiteY10" fmla="*/ 28362 h 41454"/>
              <a:gd name="connsiteX11" fmla="*/ 35412 w 47544"/>
              <a:gd name="connsiteY11" fmla="*/ 34259 h 41454"/>
              <a:gd name="connsiteX12" fmla="*/ 28572 w 47544"/>
              <a:gd name="connsiteY12" fmla="*/ 34973 h 41454"/>
              <a:gd name="connsiteX13" fmla="*/ 23684 w 47544"/>
              <a:gd name="connsiteY13" fmla="*/ 41264 h 41454"/>
              <a:gd name="connsiteX14" fmla="*/ 3901 w 47544"/>
              <a:gd name="connsiteY14" fmla="*/ 28062 h 41454"/>
              <a:gd name="connsiteX15" fmla="*/ 12 w 47544"/>
              <a:gd name="connsiteY15" fmla="*/ 17862 h 41454"/>
              <a:gd name="connsiteX16" fmla="*/ 10179 w 47544"/>
              <a:gd name="connsiteY16" fmla="*/ 24735 h 41454"/>
              <a:gd name="connsiteX0" fmla="*/ 28844 w 47544"/>
              <a:gd name="connsiteY0" fmla="*/ 32909 h 41454"/>
              <a:gd name="connsiteX1" fmla="*/ 28577 w 47544"/>
              <a:gd name="connsiteY1" fmla="*/ 34818 h 41454"/>
              <a:gd name="connsiteX2" fmla="*/ 34146 w 47544"/>
              <a:gd name="connsiteY2" fmla="*/ 21112 h 41454"/>
              <a:gd name="connsiteX3" fmla="*/ 37397 w 47544"/>
              <a:gd name="connsiteY3" fmla="*/ 28248 h 41454"/>
              <a:gd name="connsiteX4" fmla="*/ 14066 w 47544"/>
              <a:gd name="connsiteY4" fmla="*/ 5231 h 41454"/>
              <a:gd name="connsiteX5" fmla="*/ 18196 w 47544"/>
              <a:gd name="connsiteY5" fmla="*/ 2940 h 41454"/>
              <a:gd name="connsiteX0" fmla="*/ 10179 w 47544"/>
              <a:gd name="connsiteY0" fmla="*/ 24735 h 41454"/>
              <a:gd name="connsiteX1" fmla="*/ 14361 w 47544"/>
              <a:gd name="connsiteY1" fmla="*/ 17820 h 41454"/>
              <a:gd name="connsiteX2" fmla="*/ 14429 w 47544"/>
              <a:gd name="connsiteY2" fmla="*/ 5993 h 41454"/>
              <a:gd name="connsiteX3" fmla="*/ 19977 w 47544"/>
              <a:gd name="connsiteY3" fmla="*/ 104 h 41454"/>
              <a:gd name="connsiteX4" fmla="*/ 24386 w 47544"/>
              <a:gd name="connsiteY4" fmla="*/ 2026 h 41454"/>
              <a:gd name="connsiteX5" fmla="*/ 28833 w 47544"/>
              <a:gd name="connsiteY5" fmla="*/ 2543 h 41454"/>
              <a:gd name="connsiteX6" fmla="*/ 34573 w 47544"/>
              <a:gd name="connsiteY6" fmla="*/ 7266 h 41454"/>
              <a:gd name="connsiteX7" fmla="*/ 38097 w 47544"/>
              <a:gd name="connsiteY7" fmla="*/ 13340 h 41454"/>
              <a:gd name="connsiteX8" fmla="*/ 46868 w 47544"/>
              <a:gd name="connsiteY8" fmla="*/ 17024 h 41454"/>
              <a:gd name="connsiteX9" fmla="*/ 45944 w 47544"/>
              <a:gd name="connsiteY9" fmla="*/ 25016 h 41454"/>
              <a:gd name="connsiteX10" fmla="*/ 37421 w 47544"/>
              <a:gd name="connsiteY10" fmla="*/ 28362 h 41454"/>
              <a:gd name="connsiteX11" fmla="*/ 35412 w 47544"/>
              <a:gd name="connsiteY11" fmla="*/ 34259 h 41454"/>
              <a:gd name="connsiteX12" fmla="*/ 28572 w 47544"/>
              <a:gd name="connsiteY12" fmla="*/ 34973 h 41454"/>
              <a:gd name="connsiteX13" fmla="*/ 23684 w 47544"/>
              <a:gd name="connsiteY13" fmla="*/ 41264 h 41454"/>
              <a:gd name="connsiteX14" fmla="*/ 3901 w 47544"/>
              <a:gd name="connsiteY14" fmla="*/ 28062 h 41454"/>
              <a:gd name="connsiteX15" fmla="*/ 12 w 47544"/>
              <a:gd name="connsiteY15" fmla="*/ 17862 h 41454"/>
              <a:gd name="connsiteX16" fmla="*/ 10179 w 47544"/>
              <a:gd name="connsiteY16" fmla="*/ 24735 h 41454"/>
              <a:gd name="connsiteX0" fmla="*/ 28844 w 47544"/>
              <a:gd name="connsiteY0" fmla="*/ 32909 h 41454"/>
              <a:gd name="connsiteX1" fmla="*/ 28577 w 47544"/>
              <a:gd name="connsiteY1" fmla="*/ 34818 h 41454"/>
              <a:gd name="connsiteX2" fmla="*/ 14066 w 47544"/>
              <a:gd name="connsiteY2" fmla="*/ 5231 h 41454"/>
              <a:gd name="connsiteX3" fmla="*/ 18196 w 47544"/>
              <a:gd name="connsiteY3" fmla="*/ 2940 h 41454"/>
              <a:gd name="connsiteX0" fmla="*/ 10179 w 47544"/>
              <a:gd name="connsiteY0" fmla="*/ 24735 h 41454"/>
              <a:gd name="connsiteX1" fmla="*/ 14361 w 47544"/>
              <a:gd name="connsiteY1" fmla="*/ 17820 h 41454"/>
              <a:gd name="connsiteX2" fmla="*/ 14429 w 47544"/>
              <a:gd name="connsiteY2" fmla="*/ 5993 h 41454"/>
              <a:gd name="connsiteX3" fmla="*/ 19977 w 47544"/>
              <a:gd name="connsiteY3" fmla="*/ 104 h 41454"/>
              <a:gd name="connsiteX4" fmla="*/ 24386 w 47544"/>
              <a:gd name="connsiteY4" fmla="*/ 2026 h 41454"/>
              <a:gd name="connsiteX5" fmla="*/ 28833 w 47544"/>
              <a:gd name="connsiteY5" fmla="*/ 2543 h 41454"/>
              <a:gd name="connsiteX6" fmla="*/ 34573 w 47544"/>
              <a:gd name="connsiteY6" fmla="*/ 7266 h 41454"/>
              <a:gd name="connsiteX7" fmla="*/ 38097 w 47544"/>
              <a:gd name="connsiteY7" fmla="*/ 13340 h 41454"/>
              <a:gd name="connsiteX8" fmla="*/ 46868 w 47544"/>
              <a:gd name="connsiteY8" fmla="*/ 17024 h 41454"/>
              <a:gd name="connsiteX9" fmla="*/ 45944 w 47544"/>
              <a:gd name="connsiteY9" fmla="*/ 25016 h 41454"/>
              <a:gd name="connsiteX10" fmla="*/ 37421 w 47544"/>
              <a:gd name="connsiteY10" fmla="*/ 28362 h 41454"/>
              <a:gd name="connsiteX11" fmla="*/ 38876 w 47544"/>
              <a:gd name="connsiteY11" fmla="*/ 38126 h 41454"/>
              <a:gd name="connsiteX12" fmla="*/ 28572 w 47544"/>
              <a:gd name="connsiteY12" fmla="*/ 34973 h 41454"/>
              <a:gd name="connsiteX13" fmla="*/ 23684 w 47544"/>
              <a:gd name="connsiteY13" fmla="*/ 41264 h 41454"/>
              <a:gd name="connsiteX14" fmla="*/ 3901 w 47544"/>
              <a:gd name="connsiteY14" fmla="*/ 28062 h 41454"/>
              <a:gd name="connsiteX15" fmla="*/ 12 w 47544"/>
              <a:gd name="connsiteY15" fmla="*/ 17862 h 41454"/>
              <a:gd name="connsiteX16" fmla="*/ 10179 w 47544"/>
              <a:gd name="connsiteY16" fmla="*/ 24735 h 41454"/>
              <a:gd name="connsiteX0" fmla="*/ 28844 w 47544"/>
              <a:gd name="connsiteY0" fmla="*/ 32909 h 41454"/>
              <a:gd name="connsiteX1" fmla="*/ 28577 w 47544"/>
              <a:gd name="connsiteY1" fmla="*/ 34818 h 41454"/>
              <a:gd name="connsiteX2" fmla="*/ 14066 w 47544"/>
              <a:gd name="connsiteY2" fmla="*/ 5231 h 41454"/>
              <a:gd name="connsiteX3" fmla="*/ 18196 w 47544"/>
              <a:gd name="connsiteY3" fmla="*/ 2940 h 41454"/>
              <a:gd name="connsiteX0" fmla="*/ 10179 w 47080"/>
              <a:gd name="connsiteY0" fmla="*/ 24735 h 41454"/>
              <a:gd name="connsiteX1" fmla="*/ 14361 w 47080"/>
              <a:gd name="connsiteY1" fmla="*/ 17820 h 41454"/>
              <a:gd name="connsiteX2" fmla="*/ 14429 w 47080"/>
              <a:gd name="connsiteY2" fmla="*/ 5993 h 41454"/>
              <a:gd name="connsiteX3" fmla="*/ 19977 w 47080"/>
              <a:gd name="connsiteY3" fmla="*/ 104 h 41454"/>
              <a:gd name="connsiteX4" fmla="*/ 24386 w 47080"/>
              <a:gd name="connsiteY4" fmla="*/ 2026 h 41454"/>
              <a:gd name="connsiteX5" fmla="*/ 28833 w 47080"/>
              <a:gd name="connsiteY5" fmla="*/ 2543 h 41454"/>
              <a:gd name="connsiteX6" fmla="*/ 34573 w 47080"/>
              <a:gd name="connsiteY6" fmla="*/ 7266 h 41454"/>
              <a:gd name="connsiteX7" fmla="*/ 38097 w 47080"/>
              <a:gd name="connsiteY7" fmla="*/ 13340 h 41454"/>
              <a:gd name="connsiteX8" fmla="*/ 46868 w 47080"/>
              <a:gd name="connsiteY8" fmla="*/ 17024 h 41454"/>
              <a:gd name="connsiteX9" fmla="*/ 41858 w 47080"/>
              <a:gd name="connsiteY9" fmla="*/ 23774 h 41454"/>
              <a:gd name="connsiteX10" fmla="*/ 37421 w 47080"/>
              <a:gd name="connsiteY10" fmla="*/ 28362 h 41454"/>
              <a:gd name="connsiteX11" fmla="*/ 38876 w 47080"/>
              <a:gd name="connsiteY11" fmla="*/ 38126 h 41454"/>
              <a:gd name="connsiteX12" fmla="*/ 28572 w 47080"/>
              <a:gd name="connsiteY12" fmla="*/ 34973 h 41454"/>
              <a:gd name="connsiteX13" fmla="*/ 23684 w 47080"/>
              <a:gd name="connsiteY13" fmla="*/ 41264 h 41454"/>
              <a:gd name="connsiteX14" fmla="*/ 3901 w 47080"/>
              <a:gd name="connsiteY14" fmla="*/ 28062 h 41454"/>
              <a:gd name="connsiteX15" fmla="*/ 12 w 47080"/>
              <a:gd name="connsiteY15" fmla="*/ 17862 h 41454"/>
              <a:gd name="connsiteX16" fmla="*/ 10179 w 47080"/>
              <a:gd name="connsiteY16" fmla="*/ 24735 h 41454"/>
              <a:gd name="connsiteX0" fmla="*/ 28844 w 47080"/>
              <a:gd name="connsiteY0" fmla="*/ 32909 h 41454"/>
              <a:gd name="connsiteX1" fmla="*/ 28577 w 47080"/>
              <a:gd name="connsiteY1" fmla="*/ 34818 h 41454"/>
              <a:gd name="connsiteX2" fmla="*/ 14066 w 47080"/>
              <a:gd name="connsiteY2" fmla="*/ 5231 h 41454"/>
              <a:gd name="connsiteX3" fmla="*/ 18196 w 47080"/>
              <a:gd name="connsiteY3" fmla="*/ 2940 h 41454"/>
              <a:gd name="connsiteX0" fmla="*/ 10179 w 47117"/>
              <a:gd name="connsiteY0" fmla="*/ 24735 h 41454"/>
              <a:gd name="connsiteX1" fmla="*/ 14361 w 47117"/>
              <a:gd name="connsiteY1" fmla="*/ 17820 h 41454"/>
              <a:gd name="connsiteX2" fmla="*/ 14429 w 47117"/>
              <a:gd name="connsiteY2" fmla="*/ 5993 h 41454"/>
              <a:gd name="connsiteX3" fmla="*/ 19977 w 47117"/>
              <a:gd name="connsiteY3" fmla="*/ 104 h 41454"/>
              <a:gd name="connsiteX4" fmla="*/ 24386 w 47117"/>
              <a:gd name="connsiteY4" fmla="*/ 2026 h 41454"/>
              <a:gd name="connsiteX5" fmla="*/ 28833 w 47117"/>
              <a:gd name="connsiteY5" fmla="*/ 2543 h 41454"/>
              <a:gd name="connsiteX6" fmla="*/ 34573 w 47117"/>
              <a:gd name="connsiteY6" fmla="*/ 7266 h 41454"/>
              <a:gd name="connsiteX7" fmla="*/ 38097 w 47117"/>
              <a:gd name="connsiteY7" fmla="*/ 13340 h 41454"/>
              <a:gd name="connsiteX8" fmla="*/ 46868 w 47117"/>
              <a:gd name="connsiteY8" fmla="*/ 17024 h 41454"/>
              <a:gd name="connsiteX9" fmla="*/ 41858 w 47117"/>
              <a:gd name="connsiteY9" fmla="*/ 23774 h 41454"/>
              <a:gd name="connsiteX10" fmla="*/ 37421 w 47117"/>
              <a:gd name="connsiteY10" fmla="*/ 28362 h 41454"/>
              <a:gd name="connsiteX11" fmla="*/ 38876 w 47117"/>
              <a:gd name="connsiteY11" fmla="*/ 38126 h 41454"/>
              <a:gd name="connsiteX12" fmla="*/ 28572 w 47117"/>
              <a:gd name="connsiteY12" fmla="*/ 34973 h 41454"/>
              <a:gd name="connsiteX13" fmla="*/ 23684 w 47117"/>
              <a:gd name="connsiteY13" fmla="*/ 41264 h 41454"/>
              <a:gd name="connsiteX14" fmla="*/ 3901 w 47117"/>
              <a:gd name="connsiteY14" fmla="*/ 28062 h 41454"/>
              <a:gd name="connsiteX15" fmla="*/ 12 w 47117"/>
              <a:gd name="connsiteY15" fmla="*/ 17862 h 41454"/>
              <a:gd name="connsiteX16" fmla="*/ 10179 w 47117"/>
              <a:gd name="connsiteY16" fmla="*/ 24735 h 41454"/>
              <a:gd name="connsiteX0" fmla="*/ 28844 w 47117"/>
              <a:gd name="connsiteY0" fmla="*/ 32909 h 41454"/>
              <a:gd name="connsiteX1" fmla="*/ 28577 w 47117"/>
              <a:gd name="connsiteY1" fmla="*/ 34818 h 41454"/>
              <a:gd name="connsiteX2" fmla="*/ 14066 w 47117"/>
              <a:gd name="connsiteY2" fmla="*/ 5231 h 41454"/>
              <a:gd name="connsiteX3" fmla="*/ 18196 w 47117"/>
              <a:gd name="connsiteY3" fmla="*/ 2940 h 41454"/>
              <a:gd name="connsiteX0" fmla="*/ 10179 w 47117"/>
              <a:gd name="connsiteY0" fmla="*/ 24735 h 41454"/>
              <a:gd name="connsiteX1" fmla="*/ 14361 w 47117"/>
              <a:gd name="connsiteY1" fmla="*/ 17820 h 41454"/>
              <a:gd name="connsiteX2" fmla="*/ 14429 w 47117"/>
              <a:gd name="connsiteY2" fmla="*/ 5993 h 41454"/>
              <a:gd name="connsiteX3" fmla="*/ 19977 w 47117"/>
              <a:gd name="connsiteY3" fmla="*/ 104 h 41454"/>
              <a:gd name="connsiteX4" fmla="*/ 24386 w 47117"/>
              <a:gd name="connsiteY4" fmla="*/ 2026 h 41454"/>
              <a:gd name="connsiteX5" fmla="*/ 28833 w 47117"/>
              <a:gd name="connsiteY5" fmla="*/ 2543 h 41454"/>
              <a:gd name="connsiteX6" fmla="*/ 34573 w 47117"/>
              <a:gd name="connsiteY6" fmla="*/ 7266 h 41454"/>
              <a:gd name="connsiteX7" fmla="*/ 38097 w 47117"/>
              <a:gd name="connsiteY7" fmla="*/ 13340 h 41454"/>
              <a:gd name="connsiteX8" fmla="*/ 46868 w 47117"/>
              <a:gd name="connsiteY8" fmla="*/ 17024 h 41454"/>
              <a:gd name="connsiteX9" fmla="*/ 41858 w 47117"/>
              <a:gd name="connsiteY9" fmla="*/ 23774 h 41454"/>
              <a:gd name="connsiteX10" fmla="*/ 37421 w 47117"/>
              <a:gd name="connsiteY10" fmla="*/ 28362 h 41454"/>
              <a:gd name="connsiteX11" fmla="*/ 38876 w 47117"/>
              <a:gd name="connsiteY11" fmla="*/ 38126 h 41454"/>
              <a:gd name="connsiteX12" fmla="*/ 28572 w 47117"/>
              <a:gd name="connsiteY12" fmla="*/ 34973 h 41454"/>
              <a:gd name="connsiteX13" fmla="*/ 23684 w 47117"/>
              <a:gd name="connsiteY13" fmla="*/ 41264 h 41454"/>
              <a:gd name="connsiteX14" fmla="*/ 3901 w 47117"/>
              <a:gd name="connsiteY14" fmla="*/ 28062 h 41454"/>
              <a:gd name="connsiteX15" fmla="*/ 12 w 47117"/>
              <a:gd name="connsiteY15" fmla="*/ 17862 h 41454"/>
              <a:gd name="connsiteX16" fmla="*/ 10179 w 47117"/>
              <a:gd name="connsiteY16" fmla="*/ 24735 h 41454"/>
              <a:gd name="connsiteX0" fmla="*/ 28844 w 47117"/>
              <a:gd name="connsiteY0" fmla="*/ 32909 h 41454"/>
              <a:gd name="connsiteX1" fmla="*/ 28577 w 47117"/>
              <a:gd name="connsiteY1" fmla="*/ 34818 h 41454"/>
              <a:gd name="connsiteX2" fmla="*/ 14066 w 47117"/>
              <a:gd name="connsiteY2" fmla="*/ 5231 h 41454"/>
              <a:gd name="connsiteX3" fmla="*/ 18196 w 47117"/>
              <a:gd name="connsiteY3" fmla="*/ 2940 h 41454"/>
            </a:gdLst>
            <a:ahLst/>
            <a:cxnLst>
              <a:cxn ang="0">
                <a:pos x="connsiteX0" y="connsiteY0"/>
              </a:cxn>
              <a:cxn ang="0">
                <a:pos x="connsiteX1" y="connsiteY1"/>
              </a:cxn>
              <a:cxn ang="0">
                <a:pos x="connsiteX2" y="connsiteY2"/>
              </a:cxn>
              <a:cxn ang="0">
                <a:pos x="connsiteX3" y="connsiteY3"/>
              </a:cxn>
            </a:cxnLst>
            <a:rect l="l" t="t" r="r" b="b"/>
            <a:pathLst>
              <a:path w="47117" h="41454">
                <a:moveTo>
                  <a:pt x="10179" y="24735"/>
                </a:moveTo>
                <a:cubicBezTo>
                  <a:pt x="12274" y="24420"/>
                  <a:pt x="13653" y="20944"/>
                  <a:pt x="14361" y="17820"/>
                </a:cubicBezTo>
                <a:cubicBezTo>
                  <a:pt x="15069" y="14696"/>
                  <a:pt x="12528" y="9237"/>
                  <a:pt x="14429" y="5993"/>
                </a:cubicBezTo>
                <a:cubicBezTo>
                  <a:pt x="15070" y="4244"/>
                  <a:pt x="18318" y="765"/>
                  <a:pt x="19977" y="104"/>
                </a:cubicBezTo>
                <a:cubicBezTo>
                  <a:pt x="21637" y="-557"/>
                  <a:pt x="22759" y="2164"/>
                  <a:pt x="24386" y="2026"/>
                </a:cubicBezTo>
                <a:cubicBezTo>
                  <a:pt x="26013" y="1888"/>
                  <a:pt x="27541" y="-863"/>
                  <a:pt x="28833" y="2543"/>
                </a:cubicBezTo>
                <a:cubicBezTo>
                  <a:pt x="30753" y="-943"/>
                  <a:pt x="33029" y="5467"/>
                  <a:pt x="34573" y="7266"/>
                </a:cubicBezTo>
                <a:cubicBezTo>
                  <a:pt x="36117" y="9065"/>
                  <a:pt x="36887" y="12281"/>
                  <a:pt x="38097" y="13340"/>
                </a:cubicBezTo>
                <a:cubicBezTo>
                  <a:pt x="38680" y="14987"/>
                  <a:pt x="46138" y="14153"/>
                  <a:pt x="46868" y="17024"/>
                </a:cubicBezTo>
                <a:cubicBezTo>
                  <a:pt x="48129" y="19258"/>
                  <a:pt x="44317" y="23735"/>
                  <a:pt x="41858" y="23774"/>
                </a:cubicBezTo>
                <a:cubicBezTo>
                  <a:pt x="35237" y="23878"/>
                  <a:pt x="40145" y="27832"/>
                  <a:pt x="37421" y="28362"/>
                </a:cubicBezTo>
                <a:cubicBezTo>
                  <a:pt x="32752" y="29795"/>
                  <a:pt x="40139" y="36646"/>
                  <a:pt x="38876" y="38126"/>
                </a:cubicBezTo>
                <a:cubicBezTo>
                  <a:pt x="36957" y="40375"/>
                  <a:pt x="30721" y="36797"/>
                  <a:pt x="28572" y="34973"/>
                </a:cubicBezTo>
                <a:cubicBezTo>
                  <a:pt x="27877" y="38106"/>
                  <a:pt x="27796" y="42416"/>
                  <a:pt x="23684" y="41264"/>
                </a:cubicBezTo>
                <a:cubicBezTo>
                  <a:pt x="19572" y="40112"/>
                  <a:pt x="7846" y="31962"/>
                  <a:pt x="3901" y="28062"/>
                </a:cubicBezTo>
                <a:cubicBezTo>
                  <a:pt x="2407" y="26865"/>
                  <a:pt x="-196" y="20215"/>
                  <a:pt x="12" y="17862"/>
                </a:cubicBezTo>
                <a:cubicBezTo>
                  <a:pt x="256" y="15107"/>
                  <a:pt x="8161" y="25019"/>
                  <a:pt x="10179" y="24735"/>
                </a:cubicBezTo>
                <a:close/>
              </a:path>
              <a:path w="47117" h="41454" fill="none" extrusionOk="0">
                <a:moveTo>
                  <a:pt x="28844" y="32909"/>
                </a:moveTo>
                <a:cubicBezTo>
                  <a:pt x="28805" y="33556"/>
                  <a:pt x="28715" y="34196"/>
                  <a:pt x="28577" y="34818"/>
                </a:cubicBezTo>
                <a:moveTo>
                  <a:pt x="14066" y="5231"/>
                </a:moveTo>
                <a:cubicBezTo>
                  <a:pt x="14143" y="4749"/>
                  <a:pt x="18035" y="3381"/>
                  <a:pt x="18196" y="2940"/>
                </a:cubicBezTo>
              </a:path>
            </a:pathLst>
          </a:custGeom>
          <a:solidFill>
            <a:schemeClr val="bg1">
              <a:lumMod val="75000"/>
            </a:schemeClr>
          </a:solidFill>
          <a:ln>
            <a:noFill/>
          </a:ln>
          <a:scene3d>
            <a:camera prst="orthographicFront"/>
            <a:lightRig rig="threePt" dir="t"/>
          </a:scene3d>
          <a:sp3d prstMaterial="plastic">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3" name="Cloud 26"/>
          <p:cNvSpPr/>
          <p:nvPr/>
        </p:nvSpPr>
        <p:spPr>
          <a:xfrm rot="18984832">
            <a:off x="3149653" y="5023245"/>
            <a:ext cx="1348325" cy="151439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68370"/>
              <a:gd name="connsiteX1" fmla="*/ 5659 w 43256"/>
              <a:gd name="connsiteY1" fmla="*/ 6766 h 68370"/>
              <a:gd name="connsiteX2" fmla="*/ 14041 w 43256"/>
              <a:gd name="connsiteY2" fmla="*/ 5061 h 68370"/>
              <a:gd name="connsiteX3" fmla="*/ 22492 w 43256"/>
              <a:gd name="connsiteY3" fmla="*/ 3291 h 68370"/>
              <a:gd name="connsiteX4" fmla="*/ 25785 w 43256"/>
              <a:gd name="connsiteY4" fmla="*/ 59 h 68370"/>
              <a:gd name="connsiteX5" fmla="*/ 29869 w 43256"/>
              <a:gd name="connsiteY5" fmla="*/ 2340 h 68370"/>
              <a:gd name="connsiteX6" fmla="*/ 35499 w 43256"/>
              <a:gd name="connsiteY6" fmla="*/ 549 h 68370"/>
              <a:gd name="connsiteX7" fmla="*/ 38354 w 43256"/>
              <a:gd name="connsiteY7" fmla="*/ 5435 h 68370"/>
              <a:gd name="connsiteX8" fmla="*/ 42018 w 43256"/>
              <a:gd name="connsiteY8" fmla="*/ 10177 h 68370"/>
              <a:gd name="connsiteX9" fmla="*/ 41854 w 43256"/>
              <a:gd name="connsiteY9" fmla="*/ 15319 h 68370"/>
              <a:gd name="connsiteX10" fmla="*/ 43052 w 43256"/>
              <a:gd name="connsiteY10" fmla="*/ 23181 h 68370"/>
              <a:gd name="connsiteX11" fmla="*/ 37440 w 43256"/>
              <a:gd name="connsiteY11" fmla="*/ 30063 h 68370"/>
              <a:gd name="connsiteX12" fmla="*/ 35431 w 43256"/>
              <a:gd name="connsiteY12" fmla="*/ 35960 h 68370"/>
              <a:gd name="connsiteX13" fmla="*/ 28591 w 43256"/>
              <a:gd name="connsiteY13" fmla="*/ 36674 h 68370"/>
              <a:gd name="connsiteX14" fmla="*/ 23703 w 43256"/>
              <a:gd name="connsiteY14" fmla="*/ 42965 h 68370"/>
              <a:gd name="connsiteX15" fmla="*/ 16516 w 43256"/>
              <a:gd name="connsiteY15" fmla="*/ 39125 h 68370"/>
              <a:gd name="connsiteX16" fmla="*/ 5840 w 43256"/>
              <a:gd name="connsiteY16" fmla="*/ 35331 h 68370"/>
              <a:gd name="connsiteX17" fmla="*/ 1146 w 43256"/>
              <a:gd name="connsiteY17" fmla="*/ 31109 h 68370"/>
              <a:gd name="connsiteX18" fmla="*/ 2149 w 43256"/>
              <a:gd name="connsiteY18" fmla="*/ 25410 h 68370"/>
              <a:gd name="connsiteX19" fmla="*/ 31 w 43256"/>
              <a:gd name="connsiteY19" fmla="*/ 19563 h 68370"/>
              <a:gd name="connsiteX20" fmla="*/ 3899 w 43256"/>
              <a:gd name="connsiteY20" fmla="*/ 14366 h 68370"/>
              <a:gd name="connsiteX21" fmla="*/ 3936 w 43256"/>
              <a:gd name="connsiteY21" fmla="*/ 14229 h 68370"/>
              <a:gd name="connsiteX0" fmla="*/ 4729 w 43256"/>
              <a:gd name="connsiteY0" fmla="*/ 26036 h 68370"/>
              <a:gd name="connsiteX1" fmla="*/ 2196 w 43256"/>
              <a:gd name="connsiteY1" fmla="*/ 25239 h 68370"/>
              <a:gd name="connsiteX2" fmla="*/ 6964 w 43256"/>
              <a:gd name="connsiteY2" fmla="*/ 34758 h 68370"/>
              <a:gd name="connsiteX3" fmla="*/ 5856 w 43256"/>
              <a:gd name="connsiteY3" fmla="*/ 35139 h 68370"/>
              <a:gd name="connsiteX4" fmla="*/ 16514 w 43256"/>
              <a:gd name="connsiteY4" fmla="*/ 38949 h 68370"/>
              <a:gd name="connsiteX5" fmla="*/ 15920 w 43256"/>
              <a:gd name="connsiteY5" fmla="*/ 68361 h 68370"/>
              <a:gd name="connsiteX6" fmla="*/ 28863 w 43256"/>
              <a:gd name="connsiteY6" fmla="*/ 34610 h 68370"/>
              <a:gd name="connsiteX7" fmla="*/ 28596 w 43256"/>
              <a:gd name="connsiteY7" fmla="*/ 36519 h 68370"/>
              <a:gd name="connsiteX8" fmla="*/ 34165 w 43256"/>
              <a:gd name="connsiteY8" fmla="*/ 22813 h 68370"/>
              <a:gd name="connsiteX9" fmla="*/ 37416 w 43256"/>
              <a:gd name="connsiteY9" fmla="*/ 29949 h 68370"/>
              <a:gd name="connsiteX10" fmla="*/ 41834 w 43256"/>
              <a:gd name="connsiteY10" fmla="*/ 15213 h 68370"/>
              <a:gd name="connsiteX11" fmla="*/ 40386 w 43256"/>
              <a:gd name="connsiteY11" fmla="*/ 17889 h 68370"/>
              <a:gd name="connsiteX12" fmla="*/ 38360 w 43256"/>
              <a:gd name="connsiteY12" fmla="*/ 5285 h 68370"/>
              <a:gd name="connsiteX13" fmla="*/ 38436 w 43256"/>
              <a:gd name="connsiteY13" fmla="*/ 6549 h 68370"/>
              <a:gd name="connsiteX14" fmla="*/ 29114 w 43256"/>
              <a:gd name="connsiteY14" fmla="*/ 3811 h 68370"/>
              <a:gd name="connsiteX15" fmla="*/ 29856 w 43256"/>
              <a:gd name="connsiteY15" fmla="*/ 2199 h 68370"/>
              <a:gd name="connsiteX16" fmla="*/ 22177 w 43256"/>
              <a:gd name="connsiteY16" fmla="*/ 4579 h 68370"/>
              <a:gd name="connsiteX17" fmla="*/ 22536 w 43256"/>
              <a:gd name="connsiteY17" fmla="*/ 3189 h 68370"/>
              <a:gd name="connsiteX18" fmla="*/ 14036 w 43256"/>
              <a:gd name="connsiteY18" fmla="*/ 5051 h 68370"/>
              <a:gd name="connsiteX19" fmla="*/ 15336 w 43256"/>
              <a:gd name="connsiteY19" fmla="*/ 6399 h 68370"/>
              <a:gd name="connsiteX20" fmla="*/ 4163 w 43256"/>
              <a:gd name="connsiteY20" fmla="*/ 15648 h 68370"/>
              <a:gd name="connsiteX21" fmla="*/ 3936 w 43256"/>
              <a:gd name="connsiteY21" fmla="*/ 14229 h 68370"/>
              <a:gd name="connsiteX0" fmla="*/ 3936 w 43256"/>
              <a:gd name="connsiteY0" fmla="*/ 14229 h 68407"/>
              <a:gd name="connsiteX1" fmla="*/ 5659 w 43256"/>
              <a:gd name="connsiteY1" fmla="*/ 6766 h 68407"/>
              <a:gd name="connsiteX2" fmla="*/ 14041 w 43256"/>
              <a:gd name="connsiteY2" fmla="*/ 5061 h 68407"/>
              <a:gd name="connsiteX3" fmla="*/ 22492 w 43256"/>
              <a:gd name="connsiteY3" fmla="*/ 3291 h 68407"/>
              <a:gd name="connsiteX4" fmla="*/ 25785 w 43256"/>
              <a:gd name="connsiteY4" fmla="*/ 59 h 68407"/>
              <a:gd name="connsiteX5" fmla="*/ 29869 w 43256"/>
              <a:gd name="connsiteY5" fmla="*/ 2340 h 68407"/>
              <a:gd name="connsiteX6" fmla="*/ 35499 w 43256"/>
              <a:gd name="connsiteY6" fmla="*/ 549 h 68407"/>
              <a:gd name="connsiteX7" fmla="*/ 38354 w 43256"/>
              <a:gd name="connsiteY7" fmla="*/ 5435 h 68407"/>
              <a:gd name="connsiteX8" fmla="*/ 42018 w 43256"/>
              <a:gd name="connsiteY8" fmla="*/ 10177 h 68407"/>
              <a:gd name="connsiteX9" fmla="*/ 41854 w 43256"/>
              <a:gd name="connsiteY9" fmla="*/ 15319 h 68407"/>
              <a:gd name="connsiteX10" fmla="*/ 43052 w 43256"/>
              <a:gd name="connsiteY10" fmla="*/ 23181 h 68407"/>
              <a:gd name="connsiteX11" fmla="*/ 37440 w 43256"/>
              <a:gd name="connsiteY11" fmla="*/ 30063 h 68407"/>
              <a:gd name="connsiteX12" fmla="*/ 35431 w 43256"/>
              <a:gd name="connsiteY12" fmla="*/ 35960 h 68407"/>
              <a:gd name="connsiteX13" fmla="*/ 28591 w 43256"/>
              <a:gd name="connsiteY13" fmla="*/ 36674 h 68407"/>
              <a:gd name="connsiteX14" fmla="*/ 23703 w 43256"/>
              <a:gd name="connsiteY14" fmla="*/ 42965 h 68407"/>
              <a:gd name="connsiteX15" fmla="*/ 16516 w 43256"/>
              <a:gd name="connsiteY15" fmla="*/ 39125 h 68407"/>
              <a:gd name="connsiteX16" fmla="*/ 5840 w 43256"/>
              <a:gd name="connsiteY16" fmla="*/ 35331 h 68407"/>
              <a:gd name="connsiteX17" fmla="*/ 1146 w 43256"/>
              <a:gd name="connsiteY17" fmla="*/ 31109 h 68407"/>
              <a:gd name="connsiteX18" fmla="*/ 2149 w 43256"/>
              <a:gd name="connsiteY18" fmla="*/ 25410 h 68407"/>
              <a:gd name="connsiteX19" fmla="*/ 31 w 43256"/>
              <a:gd name="connsiteY19" fmla="*/ 19563 h 68407"/>
              <a:gd name="connsiteX20" fmla="*/ 3899 w 43256"/>
              <a:gd name="connsiteY20" fmla="*/ 14366 h 68407"/>
              <a:gd name="connsiteX21" fmla="*/ 3936 w 43256"/>
              <a:gd name="connsiteY21" fmla="*/ 14229 h 68407"/>
              <a:gd name="connsiteX0" fmla="*/ 4729 w 43256"/>
              <a:gd name="connsiteY0" fmla="*/ 26036 h 68407"/>
              <a:gd name="connsiteX1" fmla="*/ 2196 w 43256"/>
              <a:gd name="connsiteY1" fmla="*/ 25239 h 68407"/>
              <a:gd name="connsiteX2" fmla="*/ 6964 w 43256"/>
              <a:gd name="connsiteY2" fmla="*/ 34758 h 68407"/>
              <a:gd name="connsiteX3" fmla="*/ 5856 w 43256"/>
              <a:gd name="connsiteY3" fmla="*/ 35139 h 68407"/>
              <a:gd name="connsiteX4" fmla="*/ 20040 w 43256"/>
              <a:gd name="connsiteY4" fmla="*/ 63841 h 68407"/>
              <a:gd name="connsiteX5" fmla="*/ 15920 w 43256"/>
              <a:gd name="connsiteY5" fmla="*/ 68361 h 68407"/>
              <a:gd name="connsiteX6" fmla="*/ 28863 w 43256"/>
              <a:gd name="connsiteY6" fmla="*/ 34610 h 68407"/>
              <a:gd name="connsiteX7" fmla="*/ 28596 w 43256"/>
              <a:gd name="connsiteY7" fmla="*/ 36519 h 68407"/>
              <a:gd name="connsiteX8" fmla="*/ 34165 w 43256"/>
              <a:gd name="connsiteY8" fmla="*/ 22813 h 68407"/>
              <a:gd name="connsiteX9" fmla="*/ 37416 w 43256"/>
              <a:gd name="connsiteY9" fmla="*/ 29949 h 68407"/>
              <a:gd name="connsiteX10" fmla="*/ 41834 w 43256"/>
              <a:gd name="connsiteY10" fmla="*/ 15213 h 68407"/>
              <a:gd name="connsiteX11" fmla="*/ 40386 w 43256"/>
              <a:gd name="connsiteY11" fmla="*/ 17889 h 68407"/>
              <a:gd name="connsiteX12" fmla="*/ 38360 w 43256"/>
              <a:gd name="connsiteY12" fmla="*/ 5285 h 68407"/>
              <a:gd name="connsiteX13" fmla="*/ 38436 w 43256"/>
              <a:gd name="connsiteY13" fmla="*/ 6549 h 68407"/>
              <a:gd name="connsiteX14" fmla="*/ 29114 w 43256"/>
              <a:gd name="connsiteY14" fmla="*/ 3811 h 68407"/>
              <a:gd name="connsiteX15" fmla="*/ 29856 w 43256"/>
              <a:gd name="connsiteY15" fmla="*/ 2199 h 68407"/>
              <a:gd name="connsiteX16" fmla="*/ 22177 w 43256"/>
              <a:gd name="connsiteY16" fmla="*/ 4579 h 68407"/>
              <a:gd name="connsiteX17" fmla="*/ 22536 w 43256"/>
              <a:gd name="connsiteY17" fmla="*/ 3189 h 68407"/>
              <a:gd name="connsiteX18" fmla="*/ 14036 w 43256"/>
              <a:gd name="connsiteY18" fmla="*/ 5051 h 68407"/>
              <a:gd name="connsiteX19" fmla="*/ 15336 w 43256"/>
              <a:gd name="connsiteY19" fmla="*/ 6399 h 68407"/>
              <a:gd name="connsiteX20" fmla="*/ 4163 w 43256"/>
              <a:gd name="connsiteY20" fmla="*/ 15648 h 68407"/>
              <a:gd name="connsiteX21" fmla="*/ 3936 w 43256"/>
              <a:gd name="connsiteY21" fmla="*/ 14229 h 68407"/>
              <a:gd name="connsiteX0" fmla="*/ 3936 w 43256"/>
              <a:gd name="connsiteY0" fmla="*/ 14229 h 68407"/>
              <a:gd name="connsiteX1" fmla="*/ 5659 w 43256"/>
              <a:gd name="connsiteY1" fmla="*/ 6766 h 68407"/>
              <a:gd name="connsiteX2" fmla="*/ 14041 w 43256"/>
              <a:gd name="connsiteY2" fmla="*/ 5061 h 68407"/>
              <a:gd name="connsiteX3" fmla="*/ 22492 w 43256"/>
              <a:gd name="connsiteY3" fmla="*/ 3291 h 68407"/>
              <a:gd name="connsiteX4" fmla="*/ 25785 w 43256"/>
              <a:gd name="connsiteY4" fmla="*/ 59 h 68407"/>
              <a:gd name="connsiteX5" fmla="*/ 29869 w 43256"/>
              <a:gd name="connsiteY5" fmla="*/ 2340 h 68407"/>
              <a:gd name="connsiteX6" fmla="*/ 35499 w 43256"/>
              <a:gd name="connsiteY6" fmla="*/ 549 h 68407"/>
              <a:gd name="connsiteX7" fmla="*/ 38354 w 43256"/>
              <a:gd name="connsiteY7" fmla="*/ 5435 h 68407"/>
              <a:gd name="connsiteX8" fmla="*/ 42018 w 43256"/>
              <a:gd name="connsiteY8" fmla="*/ 10177 h 68407"/>
              <a:gd name="connsiteX9" fmla="*/ 41854 w 43256"/>
              <a:gd name="connsiteY9" fmla="*/ 15319 h 68407"/>
              <a:gd name="connsiteX10" fmla="*/ 43052 w 43256"/>
              <a:gd name="connsiteY10" fmla="*/ 23181 h 68407"/>
              <a:gd name="connsiteX11" fmla="*/ 37440 w 43256"/>
              <a:gd name="connsiteY11" fmla="*/ 30063 h 68407"/>
              <a:gd name="connsiteX12" fmla="*/ 35431 w 43256"/>
              <a:gd name="connsiteY12" fmla="*/ 35960 h 68407"/>
              <a:gd name="connsiteX13" fmla="*/ 28591 w 43256"/>
              <a:gd name="connsiteY13" fmla="*/ 36674 h 68407"/>
              <a:gd name="connsiteX14" fmla="*/ 23703 w 43256"/>
              <a:gd name="connsiteY14" fmla="*/ 42965 h 68407"/>
              <a:gd name="connsiteX15" fmla="*/ 13954 w 43256"/>
              <a:gd name="connsiteY15" fmla="*/ 57737 h 68407"/>
              <a:gd name="connsiteX16" fmla="*/ 5840 w 43256"/>
              <a:gd name="connsiteY16" fmla="*/ 35331 h 68407"/>
              <a:gd name="connsiteX17" fmla="*/ 1146 w 43256"/>
              <a:gd name="connsiteY17" fmla="*/ 31109 h 68407"/>
              <a:gd name="connsiteX18" fmla="*/ 2149 w 43256"/>
              <a:gd name="connsiteY18" fmla="*/ 25410 h 68407"/>
              <a:gd name="connsiteX19" fmla="*/ 31 w 43256"/>
              <a:gd name="connsiteY19" fmla="*/ 19563 h 68407"/>
              <a:gd name="connsiteX20" fmla="*/ 3899 w 43256"/>
              <a:gd name="connsiteY20" fmla="*/ 14366 h 68407"/>
              <a:gd name="connsiteX21" fmla="*/ 3936 w 43256"/>
              <a:gd name="connsiteY21" fmla="*/ 14229 h 68407"/>
              <a:gd name="connsiteX0" fmla="*/ 4729 w 43256"/>
              <a:gd name="connsiteY0" fmla="*/ 26036 h 68407"/>
              <a:gd name="connsiteX1" fmla="*/ 2196 w 43256"/>
              <a:gd name="connsiteY1" fmla="*/ 25239 h 68407"/>
              <a:gd name="connsiteX2" fmla="*/ 6964 w 43256"/>
              <a:gd name="connsiteY2" fmla="*/ 34758 h 68407"/>
              <a:gd name="connsiteX3" fmla="*/ 5856 w 43256"/>
              <a:gd name="connsiteY3" fmla="*/ 35139 h 68407"/>
              <a:gd name="connsiteX4" fmla="*/ 20040 w 43256"/>
              <a:gd name="connsiteY4" fmla="*/ 63841 h 68407"/>
              <a:gd name="connsiteX5" fmla="*/ 15920 w 43256"/>
              <a:gd name="connsiteY5" fmla="*/ 68361 h 68407"/>
              <a:gd name="connsiteX6" fmla="*/ 28863 w 43256"/>
              <a:gd name="connsiteY6" fmla="*/ 34610 h 68407"/>
              <a:gd name="connsiteX7" fmla="*/ 28596 w 43256"/>
              <a:gd name="connsiteY7" fmla="*/ 36519 h 68407"/>
              <a:gd name="connsiteX8" fmla="*/ 34165 w 43256"/>
              <a:gd name="connsiteY8" fmla="*/ 22813 h 68407"/>
              <a:gd name="connsiteX9" fmla="*/ 37416 w 43256"/>
              <a:gd name="connsiteY9" fmla="*/ 29949 h 68407"/>
              <a:gd name="connsiteX10" fmla="*/ 41834 w 43256"/>
              <a:gd name="connsiteY10" fmla="*/ 15213 h 68407"/>
              <a:gd name="connsiteX11" fmla="*/ 40386 w 43256"/>
              <a:gd name="connsiteY11" fmla="*/ 17889 h 68407"/>
              <a:gd name="connsiteX12" fmla="*/ 38360 w 43256"/>
              <a:gd name="connsiteY12" fmla="*/ 5285 h 68407"/>
              <a:gd name="connsiteX13" fmla="*/ 38436 w 43256"/>
              <a:gd name="connsiteY13" fmla="*/ 6549 h 68407"/>
              <a:gd name="connsiteX14" fmla="*/ 29114 w 43256"/>
              <a:gd name="connsiteY14" fmla="*/ 3811 h 68407"/>
              <a:gd name="connsiteX15" fmla="*/ 29856 w 43256"/>
              <a:gd name="connsiteY15" fmla="*/ 2199 h 68407"/>
              <a:gd name="connsiteX16" fmla="*/ 22177 w 43256"/>
              <a:gd name="connsiteY16" fmla="*/ 4579 h 68407"/>
              <a:gd name="connsiteX17" fmla="*/ 22536 w 43256"/>
              <a:gd name="connsiteY17" fmla="*/ 3189 h 68407"/>
              <a:gd name="connsiteX18" fmla="*/ 14036 w 43256"/>
              <a:gd name="connsiteY18" fmla="*/ 5051 h 68407"/>
              <a:gd name="connsiteX19" fmla="*/ 15336 w 43256"/>
              <a:gd name="connsiteY19" fmla="*/ 6399 h 68407"/>
              <a:gd name="connsiteX20" fmla="*/ 4163 w 43256"/>
              <a:gd name="connsiteY20" fmla="*/ 15648 h 68407"/>
              <a:gd name="connsiteX21" fmla="*/ 3936 w 43256"/>
              <a:gd name="connsiteY21" fmla="*/ 14229 h 68407"/>
              <a:gd name="connsiteX0" fmla="*/ 3936 w 43256"/>
              <a:gd name="connsiteY0" fmla="*/ 14229 h 68407"/>
              <a:gd name="connsiteX1" fmla="*/ 5659 w 43256"/>
              <a:gd name="connsiteY1" fmla="*/ 6766 h 68407"/>
              <a:gd name="connsiteX2" fmla="*/ 14041 w 43256"/>
              <a:gd name="connsiteY2" fmla="*/ 5061 h 68407"/>
              <a:gd name="connsiteX3" fmla="*/ 22492 w 43256"/>
              <a:gd name="connsiteY3" fmla="*/ 3291 h 68407"/>
              <a:gd name="connsiteX4" fmla="*/ 25785 w 43256"/>
              <a:gd name="connsiteY4" fmla="*/ 59 h 68407"/>
              <a:gd name="connsiteX5" fmla="*/ 29869 w 43256"/>
              <a:gd name="connsiteY5" fmla="*/ 2340 h 68407"/>
              <a:gd name="connsiteX6" fmla="*/ 35499 w 43256"/>
              <a:gd name="connsiteY6" fmla="*/ 549 h 68407"/>
              <a:gd name="connsiteX7" fmla="*/ 38354 w 43256"/>
              <a:gd name="connsiteY7" fmla="*/ 5435 h 68407"/>
              <a:gd name="connsiteX8" fmla="*/ 42018 w 43256"/>
              <a:gd name="connsiteY8" fmla="*/ 10177 h 68407"/>
              <a:gd name="connsiteX9" fmla="*/ 41854 w 43256"/>
              <a:gd name="connsiteY9" fmla="*/ 15319 h 68407"/>
              <a:gd name="connsiteX10" fmla="*/ 43052 w 43256"/>
              <a:gd name="connsiteY10" fmla="*/ 23181 h 68407"/>
              <a:gd name="connsiteX11" fmla="*/ 37440 w 43256"/>
              <a:gd name="connsiteY11" fmla="*/ 30063 h 68407"/>
              <a:gd name="connsiteX12" fmla="*/ 35431 w 43256"/>
              <a:gd name="connsiteY12" fmla="*/ 35960 h 68407"/>
              <a:gd name="connsiteX13" fmla="*/ 28591 w 43256"/>
              <a:gd name="connsiteY13" fmla="*/ 36674 h 68407"/>
              <a:gd name="connsiteX14" fmla="*/ 23703 w 43256"/>
              <a:gd name="connsiteY14" fmla="*/ 42965 h 68407"/>
              <a:gd name="connsiteX15" fmla="*/ 13954 w 43256"/>
              <a:gd name="connsiteY15" fmla="*/ 57737 h 68407"/>
              <a:gd name="connsiteX16" fmla="*/ 5840 w 43256"/>
              <a:gd name="connsiteY16" fmla="*/ 35331 h 68407"/>
              <a:gd name="connsiteX17" fmla="*/ 1146 w 43256"/>
              <a:gd name="connsiteY17" fmla="*/ 31109 h 68407"/>
              <a:gd name="connsiteX18" fmla="*/ 2149 w 43256"/>
              <a:gd name="connsiteY18" fmla="*/ 25410 h 68407"/>
              <a:gd name="connsiteX19" fmla="*/ 31 w 43256"/>
              <a:gd name="connsiteY19" fmla="*/ 19563 h 68407"/>
              <a:gd name="connsiteX20" fmla="*/ 3899 w 43256"/>
              <a:gd name="connsiteY20" fmla="*/ 14366 h 68407"/>
              <a:gd name="connsiteX21" fmla="*/ 3936 w 43256"/>
              <a:gd name="connsiteY21" fmla="*/ 14229 h 68407"/>
              <a:gd name="connsiteX0" fmla="*/ 4729 w 43256"/>
              <a:gd name="connsiteY0" fmla="*/ 26036 h 68407"/>
              <a:gd name="connsiteX1" fmla="*/ 2196 w 43256"/>
              <a:gd name="connsiteY1" fmla="*/ 25239 h 68407"/>
              <a:gd name="connsiteX2" fmla="*/ 6964 w 43256"/>
              <a:gd name="connsiteY2" fmla="*/ 34758 h 68407"/>
              <a:gd name="connsiteX3" fmla="*/ 5856 w 43256"/>
              <a:gd name="connsiteY3" fmla="*/ 35139 h 68407"/>
              <a:gd name="connsiteX4" fmla="*/ 20040 w 43256"/>
              <a:gd name="connsiteY4" fmla="*/ 63841 h 68407"/>
              <a:gd name="connsiteX5" fmla="*/ 15920 w 43256"/>
              <a:gd name="connsiteY5" fmla="*/ 68361 h 68407"/>
              <a:gd name="connsiteX6" fmla="*/ 28863 w 43256"/>
              <a:gd name="connsiteY6" fmla="*/ 34610 h 68407"/>
              <a:gd name="connsiteX7" fmla="*/ 28596 w 43256"/>
              <a:gd name="connsiteY7" fmla="*/ 36519 h 68407"/>
              <a:gd name="connsiteX8" fmla="*/ 34165 w 43256"/>
              <a:gd name="connsiteY8" fmla="*/ 22813 h 68407"/>
              <a:gd name="connsiteX9" fmla="*/ 37416 w 43256"/>
              <a:gd name="connsiteY9" fmla="*/ 29949 h 68407"/>
              <a:gd name="connsiteX10" fmla="*/ 41834 w 43256"/>
              <a:gd name="connsiteY10" fmla="*/ 15213 h 68407"/>
              <a:gd name="connsiteX11" fmla="*/ 40386 w 43256"/>
              <a:gd name="connsiteY11" fmla="*/ 17889 h 68407"/>
              <a:gd name="connsiteX12" fmla="*/ 38360 w 43256"/>
              <a:gd name="connsiteY12" fmla="*/ 5285 h 68407"/>
              <a:gd name="connsiteX13" fmla="*/ 38436 w 43256"/>
              <a:gd name="connsiteY13" fmla="*/ 6549 h 68407"/>
              <a:gd name="connsiteX14" fmla="*/ 29114 w 43256"/>
              <a:gd name="connsiteY14" fmla="*/ 3811 h 68407"/>
              <a:gd name="connsiteX15" fmla="*/ 29856 w 43256"/>
              <a:gd name="connsiteY15" fmla="*/ 2199 h 68407"/>
              <a:gd name="connsiteX16" fmla="*/ 22177 w 43256"/>
              <a:gd name="connsiteY16" fmla="*/ 4579 h 68407"/>
              <a:gd name="connsiteX17" fmla="*/ 21484 w 43256"/>
              <a:gd name="connsiteY17" fmla="*/ 14593 h 68407"/>
              <a:gd name="connsiteX18" fmla="*/ 14036 w 43256"/>
              <a:gd name="connsiteY18" fmla="*/ 5051 h 68407"/>
              <a:gd name="connsiteX19" fmla="*/ 15336 w 43256"/>
              <a:gd name="connsiteY19" fmla="*/ 6399 h 68407"/>
              <a:gd name="connsiteX20" fmla="*/ 4163 w 43256"/>
              <a:gd name="connsiteY20" fmla="*/ 15648 h 68407"/>
              <a:gd name="connsiteX21" fmla="*/ 3936 w 43256"/>
              <a:gd name="connsiteY21" fmla="*/ 14229 h 68407"/>
              <a:gd name="connsiteX0" fmla="*/ 3936 w 43256"/>
              <a:gd name="connsiteY0" fmla="*/ 14229 h 92877"/>
              <a:gd name="connsiteX1" fmla="*/ 5659 w 43256"/>
              <a:gd name="connsiteY1" fmla="*/ 6766 h 92877"/>
              <a:gd name="connsiteX2" fmla="*/ 14041 w 43256"/>
              <a:gd name="connsiteY2" fmla="*/ 5061 h 92877"/>
              <a:gd name="connsiteX3" fmla="*/ 22492 w 43256"/>
              <a:gd name="connsiteY3" fmla="*/ 3291 h 92877"/>
              <a:gd name="connsiteX4" fmla="*/ 25785 w 43256"/>
              <a:gd name="connsiteY4" fmla="*/ 59 h 92877"/>
              <a:gd name="connsiteX5" fmla="*/ 29869 w 43256"/>
              <a:gd name="connsiteY5" fmla="*/ 2340 h 92877"/>
              <a:gd name="connsiteX6" fmla="*/ 35499 w 43256"/>
              <a:gd name="connsiteY6" fmla="*/ 549 h 92877"/>
              <a:gd name="connsiteX7" fmla="*/ 38354 w 43256"/>
              <a:gd name="connsiteY7" fmla="*/ 5435 h 92877"/>
              <a:gd name="connsiteX8" fmla="*/ 42018 w 43256"/>
              <a:gd name="connsiteY8" fmla="*/ 10177 h 92877"/>
              <a:gd name="connsiteX9" fmla="*/ 41854 w 43256"/>
              <a:gd name="connsiteY9" fmla="*/ 15319 h 92877"/>
              <a:gd name="connsiteX10" fmla="*/ 43052 w 43256"/>
              <a:gd name="connsiteY10" fmla="*/ 23181 h 92877"/>
              <a:gd name="connsiteX11" fmla="*/ 37440 w 43256"/>
              <a:gd name="connsiteY11" fmla="*/ 30063 h 92877"/>
              <a:gd name="connsiteX12" fmla="*/ 35431 w 43256"/>
              <a:gd name="connsiteY12" fmla="*/ 35960 h 92877"/>
              <a:gd name="connsiteX13" fmla="*/ 28591 w 43256"/>
              <a:gd name="connsiteY13" fmla="*/ 36674 h 92877"/>
              <a:gd name="connsiteX14" fmla="*/ 23703 w 43256"/>
              <a:gd name="connsiteY14" fmla="*/ 42965 h 92877"/>
              <a:gd name="connsiteX15" fmla="*/ 13954 w 43256"/>
              <a:gd name="connsiteY15" fmla="*/ 57737 h 92877"/>
              <a:gd name="connsiteX16" fmla="*/ 5840 w 43256"/>
              <a:gd name="connsiteY16" fmla="*/ 35331 h 92877"/>
              <a:gd name="connsiteX17" fmla="*/ 1146 w 43256"/>
              <a:gd name="connsiteY17" fmla="*/ 31109 h 92877"/>
              <a:gd name="connsiteX18" fmla="*/ 2149 w 43256"/>
              <a:gd name="connsiteY18" fmla="*/ 25410 h 92877"/>
              <a:gd name="connsiteX19" fmla="*/ 31 w 43256"/>
              <a:gd name="connsiteY19" fmla="*/ 19563 h 92877"/>
              <a:gd name="connsiteX20" fmla="*/ 3899 w 43256"/>
              <a:gd name="connsiteY20" fmla="*/ 14366 h 92877"/>
              <a:gd name="connsiteX21" fmla="*/ 3936 w 43256"/>
              <a:gd name="connsiteY21" fmla="*/ 14229 h 92877"/>
              <a:gd name="connsiteX0" fmla="*/ 4729 w 43256"/>
              <a:gd name="connsiteY0" fmla="*/ 26036 h 92877"/>
              <a:gd name="connsiteX1" fmla="*/ 2196 w 43256"/>
              <a:gd name="connsiteY1" fmla="*/ 25239 h 92877"/>
              <a:gd name="connsiteX2" fmla="*/ 6964 w 43256"/>
              <a:gd name="connsiteY2" fmla="*/ 34758 h 92877"/>
              <a:gd name="connsiteX3" fmla="*/ 5856 w 43256"/>
              <a:gd name="connsiteY3" fmla="*/ 35139 h 92877"/>
              <a:gd name="connsiteX4" fmla="*/ 38845 w 43256"/>
              <a:gd name="connsiteY4" fmla="*/ 92877 h 92877"/>
              <a:gd name="connsiteX5" fmla="*/ 15920 w 43256"/>
              <a:gd name="connsiteY5" fmla="*/ 68361 h 92877"/>
              <a:gd name="connsiteX6" fmla="*/ 28863 w 43256"/>
              <a:gd name="connsiteY6" fmla="*/ 34610 h 92877"/>
              <a:gd name="connsiteX7" fmla="*/ 28596 w 43256"/>
              <a:gd name="connsiteY7" fmla="*/ 36519 h 92877"/>
              <a:gd name="connsiteX8" fmla="*/ 34165 w 43256"/>
              <a:gd name="connsiteY8" fmla="*/ 22813 h 92877"/>
              <a:gd name="connsiteX9" fmla="*/ 37416 w 43256"/>
              <a:gd name="connsiteY9" fmla="*/ 29949 h 92877"/>
              <a:gd name="connsiteX10" fmla="*/ 41834 w 43256"/>
              <a:gd name="connsiteY10" fmla="*/ 15213 h 92877"/>
              <a:gd name="connsiteX11" fmla="*/ 40386 w 43256"/>
              <a:gd name="connsiteY11" fmla="*/ 17889 h 92877"/>
              <a:gd name="connsiteX12" fmla="*/ 38360 w 43256"/>
              <a:gd name="connsiteY12" fmla="*/ 5285 h 92877"/>
              <a:gd name="connsiteX13" fmla="*/ 38436 w 43256"/>
              <a:gd name="connsiteY13" fmla="*/ 6549 h 92877"/>
              <a:gd name="connsiteX14" fmla="*/ 29114 w 43256"/>
              <a:gd name="connsiteY14" fmla="*/ 3811 h 92877"/>
              <a:gd name="connsiteX15" fmla="*/ 29856 w 43256"/>
              <a:gd name="connsiteY15" fmla="*/ 2199 h 92877"/>
              <a:gd name="connsiteX16" fmla="*/ 22177 w 43256"/>
              <a:gd name="connsiteY16" fmla="*/ 4579 h 92877"/>
              <a:gd name="connsiteX17" fmla="*/ 21484 w 43256"/>
              <a:gd name="connsiteY17" fmla="*/ 14593 h 92877"/>
              <a:gd name="connsiteX18" fmla="*/ 14036 w 43256"/>
              <a:gd name="connsiteY18" fmla="*/ 5051 h 92877"/>
              <a:gd name="connsiteX19" fmla="*/ 15336 w 43256"/>
              <a:gd name="connsiteY19" fmla="*/ 6399 h 92877"/>
              <a:gd name="connsiteX20" fmla="*/ 4163 w 43256"/>
              <a:gd name="connsiteY20" fmla="*/ 15648 h 92877"/>
              <a:gd name="connsiteX21" fmla="*/ 3936 w 43256"/>
              <a:gd name="connsiteY21" fmla="*/ 14229 h 9287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5840 w 43256"/>
              <a:gd name="connsiteY16" fmla="*/ 35331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6964 w 43256"/>
              <a:gd name="connsiteY2" fmla="*/ 34758 h 58197"/>
              <a:gd name="connsiteX3" fmla="*/ 5856 w 43256"/>
              <a:gd name="connsiteY3" fmla="*/ 3513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5840 w 43256"/>
              <a:gd name="connsiteY16" fmla="*/ 35331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6964 w 43256"/>
              <a:gd name="connsiteY2" fmla="*/ 34758 h 58197"/>
              <a:gd name="connsiteX3" fmla="*/ 13850 w 43256"/>
              <a:gd name="connsiteY3" fmla="*/ 3572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5840 w 43256"/>
              <a:gd name="connsiteY16" fmla="*/ 35331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13483 w 43256"/>
              <a:gd name="connsiteY2" fmla="*/ 31318 h 58197"/>
              <a:gd name="connsiteX3" fmla="*/ 13850 w 43256"/>
              <a:gd name="connsiteY3" fmla="*/ 3572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9886 w 43256"/>
              <a:gd name="connsiteY16" fmla="*/ 31347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13483 w 43256"/>
              <a:gd name="connsiteY2" fmla="*/ 31318 h 58197"/>
              <a:gd name="connsiteX3" fmla="*/ 13850 w 43256"/>
              <a:gd name="connsiteY3" fmla="*/ 3572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9886 w 43256"/>
              <a:gd name="connsiteY16" fmla="*/ 31347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28863 w 43256"/>
              <a:gd name="connsiteY2" fmla="*/ 34610 h 58197"/>
              <a:gd name="connsiteX3" fmla="*/ 28596 w 43256"/>
              <a:gd name="connsiteY3" fmla="*/ 36519 h 58197"/>
              <a:gd name="connsiteX4" fmla="*/ 34165 w 43256"/>
              <a:gd name="connsiteY4" fmla="*/ 22813 h 58197"/>
              <a:gd name="connsiteX5" fmla="*/ 37416 w 43256"/>
              <a:gd name="connsiteY5" fmla="*/ 29949 h 58197"/>
              <a:gd name="connsiteX6" fmla="*/ 41834 w 43256"/>
              <a:gd name="connsiteY6" fmla="*/ 15213 h 58197"/>
              <a:gd name="connsiteX7" fmla="*/ 40386 w 43256"/>
              <a:gd name="connsiteY7" fmla="*/ 17889 h 58197"/>
              <a:gd name="connsiteX8" fmla="*/ 38360 w 43256"/>
              <a:gd name="connsiteY8" fmla="*/ 5285 h 58197"/>
              <a:gd name="connsiteX9" fmla="*/ 38436 w 43256"/>
              <a:gd name="connsiteY9" fmla="*/ 6549 h 58197"/>
              <a:gd name="connsiteX10" fmla="*/ 29114 w 43256"/>
              <a:gd name="connsiteY10" fmla="*/ 3811 h 58197"/>
              <a:gd name="connsiteX11" fmla="*/ 29856 w 43256"/>
              <a:gd name="connsiteY11" fmla="*/ 2199 h 58197"/>
              <a:gd name="connsiteX12" fmla="*/ 22177 w 43256"/>
              <a:gd name="connsiteY12" fmla="*/ 4579 h 58197"/>
              <a:gd name="connsiteX13" fmla="*/ 21484 w 43256"/>
              <a:gd name="connsiteY13" fmla="*/ 14593 h 58197"/>
              <a:gd name="connsiteX14" fmla="*/ 14036 w 43256"/>
              <a:gd name="connsiteY14" fmla="*/ 5051 h 58197"/>
              <a:gd name="connsiteX15" fmla="*/ 15336 w 43256"/>
              <a:gd name="connsiteY15" fmla="*/ 6399 h 58197"/>
              <a:gd name="connsiteX16" fmla="*/ 4163 w 43256"/>
              <a:gd name="connsiteY16" fmla="*/ 15648 h 58197"/>
              <a:gd name="connsiteX17" fmla="*/ 3936 w 43256"/>
              <a:gd name="connsiteY17" fmla="*/ 14229 h 58197"/>
              <a:gd name="connsiteX0" fmla="*/ 3936 w 43256"/>
              <a:gd name="connsiteY0" fmla="*/ 14229 h 74175"/>
              <a:gd name="connsiteX1" fmla="*/ 5659 w 43256"/>
              <a:gd name="connsiteY1" fmla="*/ 6766 h 74175"/>
              <a:gd name="connsiteX2" fmla="*/ 14041 w 43256"/>
              <a:gd name="connsiteY2" fmla="*/ 5061 h 74175"/>
              <a:gd name="connsiteX3" fmla="*/ 22492 w 43256"/>
              <a:gd name="connsiteY3" fmla="*/ 3291 h 74175"/>
              <a:gd name="connsiteX4" fmla="*/ 25785 w 43256"/>
              <a:gd name="connsiteY4" fmla="*/ 59 h 74175"/>
              <a:gd name="connsiteX5" fmla="*/ 29869 w 43256"/>
              <a:gd name="connsiteY5" fmla="*/ 2340 h 74175"/>
              <a:gd name="connsiteX6" fmla="*/ 35499 w 43256"/>
              <a:gd name="connsiteY6" fmla="*/ 549 h 74175"/>
              <a:gd name="connsiteX7" fmla="*/ 38354 w 43256"/>
              <a:gd name="connsiteY7" fmla="*/ 5435 h 74175"/>
              <a:gd name="connsiteX8" fmla="*/ 42018 w 43256"/>
              <a:gd name="connsiteY8" fmla="*/ 10177 h 74175"/>
              <a:gd name="connsiteX9" fmla="*/ 41854 w 43256"/>
              <a:gd name="connsiteY9" fmla="*/ 15319 h 74175"/>
              <a:gd name="connsiteX10" fmla="*/ 43052 w 43256"/>
              <a:gd name="connsiteY10" fmla="*/ 23181 h 74175"/>
              <a:gd name="connsiteX11" fmla="*/ 37440 w 43256"/>
              <a:gd name="connsiteY11" fmla="*/ 30063 h 74175"/>
              <a:gd name="connsiteX12" fmla="*/ 35431 w 43256"/>
              <a:gd name="connsiteY12" fmla="*/ 35960 h 74175"/>
              <a:gd name="connsiteX13" fmla="*/ 28591 w 43256"/>
              <a:gd name="connsiteY13" fmla="*/ 36674 h 74175"/>
              <a:gd name="connsiteX14" fmla="*/ 23703 w 43256"/>
              <a:gd name="connsiteY14" fmla="*/ 42965 h 74175"/>
              <a:gd name="connsiteX15" fmla="*/ 27874 w 43256"/>
              <a:gd name="connsiteY15" fmla="*/ 73920 h 74175"/>
              <a:gd name="connsiteX16" fmla="*/ 9886 w 43256"/>
              <a:gd name="connsiteY16" fmla="*/ 31347 h 74175"/>
              <a:gd name="connsiteX17" fmla="*/ 1146 w 43256"/>
              <a:gd name="connsiteY17" fmla="*/ 31109 h 74175"/>
              <a:gd name="connsiteX18" fmla="*/ 2149 w 43256"/>
              <a:gd name="connsiteY18" fmla="*/ 25410 h 74175"/>
              <a:gd name="connsiteX19" fmla="*/ 31 w 43256"/>
              <a:gd name="connsiteY19" fmla="*/ 19563 h 74175"/>
              <a:gd name="connsiteX20" fmla="*/ 3899 w 43256"/>
              <a:gd name="connsiteY20" fmla="*/ 14366 h 74175"/>
              <a:gd name="connsiteX21" fmla="*/ 3936 w 43256"/>
              <a:gd name="connsiteY21" fmla="*/ 14229 h 74175"/>
              <a:gd name="connsiteX0" fmla="*/ 4729 w 43256"/>
              <a:gd name="connsiteY0" fmla="*/ 26036 h 74175"/>
              <a:gd name="connsiteX1" fmla="*/ 2196 w 43256"/>
              <a:gd name="connsiteY1" fmla="*/ 25239 h 74175"/>
              <a:gd name="connsiteX2" fmla="*/ 28863 w 43256"/>
              <a:gd name="connsiteY2" fmla="*/ 34610 h 74175"/>
              <a:gd name="connsiteX3" fmla="*/ 28596 w 43256"/>
              <a:gd name="connsiteY3" fmla="*/ 36519 h 74175"/>
              <a:gd name="connsiteX4" fmla="*/ 34165 w 43256"/>
              <a:gd name="connsiteY4" fmla="*/ 22813 h 74175"/>
              <a:gd name="connsiteX5" fmla="*/ 37416 w 43256"/>
              <a:gd name="connsiteY5" fmla="*/ 29949 h 74175"/>
              <a:gd name="connsiteX6" fmla="*/ 41834 w 43256"/>
              <a:gd name="connsiteY6" fmla="*/ 15213 h 74175"/>
              <a:gd name="connsiteX7" fmla="*/ 40386 w 43256"/>
              <a:gd name="connsiteY7" fmla="*/ 17889 h 74175"/>
              <a:gd name="connsiteX8" fmla="*/ 38360 w 43256"/>
              <a:gd name="connsiteY8" fmla="*/ 5285 h 74175"/>
              <a:gd name="connsiteX9" fmla="*/ 38436 w 43256"/>
              <a:gd name="connsiteY9" fmla="*/ 6549 h 74175"/>
              <a:gd name="connsiteX10" fmla="*/ 29114 w 43256"/>
              <a:gd name="connsiteY10" fmla="*/ 3811 h 74175"/>
              <a:gd name="connsiteX11" fmla="*/ 29856 w 43256"/>
              <a:gd name="connsiteY11" fmla="*/ 2199 h 74175"/>
              <a:gd name="connsiteX12" fmla="*/ 22177 w 43256"/>
              <a:gd name="connsiteY12" fmla="*/ 4579 h 74175"/>
              <a:gd name="connsiteX13" fmla="*/ 21484 w 43256"/>
              <a:gd name="connsiteY13" fmla="*/ 14593 h 74175"/>
              <a:gd name="connsiteX14" fmla="*/ 14036 w 43256"/>
              <a:gd name="connsiteY14" fmla="*/ 5051 h 74175"/>
              <a:gd name="connsiteX15" fmla="*/ 15336 w 43256"/>
              <a:gd name="connsiteY15" fmla="*/ 6399 h 74175"/>
              <a:gd name="connsiteX16" fmla="*/ 4163 w 43256"/>
              <a:gd name="connsiteY16" fmla="*/ 15648 h 74175"/>
              <a:gd name="connsiteX17" fmla="*/ 3936 w 43256"/>
              <a:gd name="connsiteY17" fmla="*/ 14229 h 74175"/>
              <a:gd name="connsiteX0" fmla="*/ 3936 w 43256"/>
              <a:gd name="connsiteY0" fmla="*/ 14229 h 74203"/>
              <a:gd name="connsiteX1" fmla="*/ 5659 w 43256"/>
              <a:gd name="connsiteY1" fmla="*/ 6766 h 74203"/>
              <a:gd name="connsiteX2" fmla="*/ 14041 w 43256"/>
              <a:gd name="connsiteY2" fmla="*/ 5061 h 74203"/>
              <a:gd name="connsiteX3" fmla="*/ 22492 w 43256"/>
              <a:gd name="connsiteY3" fmla="*/ 3291 h 74203"/>
              <a:gd name="connsiteX4" fmla="*/ 25785 w 43256"/>
              <a:gd name="connsiteY4" fmla="*/ 59 h 74203"/>
              <a:gd name="connsiteX5" fmla="*/ 29869 w 43256"/>
              <a:gd name="connsiteY5" fmla="*/ 2340 h 74203"/>
              <a:gd name="connsiteX6" fmla="*/ 35499 w 43256"/>
              <a:gd name="connsiteY6" fmla="*/ 549 h 74203"/>
              <a:gd name="connsiteX7" fmla="*/ 38354 w 43256"/>
              <a:gd name="connsiteY7" fmla="*/ 5435 h 74203"/>
              <a:gd name="connsiteX8" fmla="*/ 42018 w 43256"/>
              <a:gd name="connsiteY8" fmla="*/ 10177 h 74203"/>
              <a:gd name="connsiteX9" fmla="*/ 41854 w 43256"/>
              <a:gd name="connsiteY9" fmla="*/ 15319 h 74203"/>
              <a:gd name="connsiteX10" fmla="*/ 43052 w 43256"/>
              <a:gd name="connsiteY10" fmla="*/ 23181 h 74203"/>
              <a:gd name="connsiteX11" fmla="*/ 37440 w 43256"/>
              <a:gd name="connsiteY11" fmla="*/ 30063 h 74203"/>
              <a:gd name="connsiteX12" fmla="*/ 35431 w 43256"/>
              <a:gd name="connsiteY12" fmla="*/ 35960 h 74203"/>
              <a:gd name="connsiteX13" fmla="*/ 28591 w 43256"/>
              <a:gd name="connsiteY13" fmla="*/ 36674 h 74203"/>
              <a:gd name="connsiteX14" fmla="*/ 19965 w 43256"/>
              <a:gd name="connsiteY14" fmla="*/ 46032 h 74203"/>
              <a:gd name="connsiteX15" fmla="*/ 27874 w 43256"/>
              <a:gd name="connsiteY15" fmla="*/ 73920 h 74203"/>
              <a:gd name="connsiteX16" fmla="*/ 9886 w 43256"/>
              <a:gd name="connsiteY16" fmla="*/ 31347 h 74203"/>
              <a:gd name="connsiteX17" fmla="*/ 1146 w 43256"/>
              <a:gd name="connsiteY17" fmla="*/ 31109 h 74203"/>
              <a:gd name="connsiteX18" fmla="*/ 2149 w 43256"/>
              <a:gd name="connsiteY18" fmla="*/ 25410 h 74203"/>
              <a:gd name="connsiteX19" fmla="*/ 31 w 43256"/>
              <a:gd name="connsiteY19" fmla="*/ 19563 h 74203"/>
              <a:gd name="connsiteX20" fmla="*/ 3899 w 43256"/>
              <a:gd name="connsiteY20" fmla="*/ 14366 h 74203"/>
              <a:gd name="connsiteX21" fmla="*/ 3936 w 43256"/>
              <a:gd name="connsiteY21" fmla="*/ 14229 h 74203"/>
              <a:gd name="connsiteX0" fmla="*/ 4729 w 43256"/>
              <a:gd name="connsiteY0" fmla="*/ 26036 h 74203"/>
              <a:gd name="connsiteX1" fmla="*/ 2196 w 43256"/>
              <a:gd name="connsiteY1" fmla="*/ 25239 h 74203"/>
              <a:gd name="connsiteX2" fmla="*/ 28863 w 43256"/>
              <a:gd name="connsiteY2" fmla="*/ 34610 h 74203"/>
              <a:gd name="connsiteX3" fmla="*/ 28596 w 43256"/>
              <a:gd name="connsiteY3" fmla="*/ 36519 h 74203"/>
              <a:gd name="connsiteX4" fmla="*/ 34165 w 43256"/>
              <a:gd name="connsiteY4" fmla="*/ 22813 h 74203"/>
              <a:gd name="connsiteX5" fmla="*/ 37416 w 43256"/>
              <a:gd name="connsiteY5" fmla="*/ 29949 h 74203"/>
              <a:gd name="connsiteX6" fmla="*/ 41834 w 43256"/>
              <a:gd name="connsiteY6" fmla="*/ 15213 h 74203"/>
              <a:gd name="connsiteX7" fmla="*/ 40386 w 43256"/>
              <a:gd name="connsiteY7" fmla="*/ 17889 h 74203"/>
              <a:gd name="connsiteX8" fmla="*/ 38360 w 43256"/>
              <a:gd name="connsiteY8" fmla="*/ 5285 h 74203"/>
              <a:gd name="connsiteX9" fmla="*/ 38436 w 43256"/>
              <a:gd name="connsiteY9" fmla="*/ 6549 h 74203"/>
              <a:gd name="connsiteX10" fmla="*/ 29114 w 43256"/>
              <a:gd name="connsiteY10" fmla="*/ 3811 h 74203"/>
              <a:gd name="connsiteX11" fmla="*/ 29856 w 43256"/>
              <a:gd name="connsiteY11" fmla="*/ 2199 h 74203"/>
              <a:gd name="connsiteX12" fmla="*/ 22177 w 43256"/>
              <a:gd name="connsiteY12" fmla="*/ 4579 h 74203"/>
              <a:gd name="connsiteX13" fmla="*/ 21484 w 43256"/>
              <a:gd name="connsiteY13" fmla="*/ 14593 h 74203"/>
              <a:gd name="connsiteX14" fmla="*/ 14036 w 43256"/>
              <a:gd name="connsiteY14" fmla="*/ 5051 h 74203"/>
              <a:gd name="connsiteX15" fmla="*/ 15336 w 43256"/>
              <a:gd name="connsiteY15" fmla="*/ 6399 h 74203"/>
              <a:gd name="connsiteX16" fmla="*/ 4163 w 43256"/>
              <a:gd name="connsiteY16" fmla="*/ 15648 h 74203"/>
              <a:gd name="connsiteX17" fmla="*/ 3936 w 43256"/>
              <a:gd name="connsiteY17" fmla="*/ 14229 h 74203"/>
              <a:gd name="connsiteX0" fmla="*/ 3936 w 43256"/>
              <a:gd name="connsiteY0" fmla="*/ 14229 h 73979"/>
              <a:gd name="connsiteX1" fmla="*/ 5659 w 43256"/>
              <a:gd name="connsiteY1" fmla="*/ 6766 h 73979"/>
              <a:gd name="connsiteX2" fmla="*/ 14041 w 43256"/>
              <a:gd name="connsiteY2" fmla="*/ 5061 h 73979"/>
              <a:gd name="connsiteX3" fmla="*/ 22492 w 43256"/>
              <a:gd name="connsiteY3" fmla="*/ 3291 h 73979"/>
              <a:gd name="connsiteX4" fmla="*/ 25785 w 43256"/>
              <a:gd name="connsiteY4" fmla="*/ 59 h 73979"/>
              <a:gd name="connsiteX5" fmla="*/ 29869 w 43256"/>
              <a:gd name="connsiteY5" fmla="*/ 2340 h 73979"/>
              <a:gd name="connsiteX6" fmla="*/ 35499 w 43256"/>
              <a:gd name="connsiteY6" fmla="*/ 549 h 73979"/>
              <a:gd name="connsiteX7" fmla="*/ 38354 w 43256"/>
              <a:gd name="connsiteY7" fmla="*/ 5435 h 73979"/>
              <a:gd name="connsiteX8" fmla="*/ 42018 w 43256"/>
              <a:gd name="connsiteY8" fmla="*/ 10177 h 73979"/>
              <a:gd name="connsiteX9" fmla="*/ 41854 w 43256"/>
              <a:gd name="connsiteY9" fmla="*/ 15319 h 73979"/>
              <a:gd name="connsiteX10" fmla="*/ 43052 w 43256"/>
              <a:gd name="connsiteY10" fmla="*/ 23181 h 73979"/>
              <a:gd name="connsiteX11" fmla="*/ 37440 w 43256"/>
              <a:gd name="connsiteY11" fmla="*/ 30063 h 73979"/>
              <a:gd name="connsiteX12" fmla="*/ 35431 w 43256"/>
              <a:gd name="connsiteY12" fmla="*/ 35960 h 73979"/>
              <a:gd name="connsiteX13" fmla="*/ 28591 w 43256"/>
              <a:gd name="connsiteY13" fmla="*/ 36674 h 73979"/>
              <a:gd name="connsiteX14" fmla="*/ 19965 w 43256"/>
              <a:gd name="connsiteY14" fmla="*/ 46032 h 73979"/>
              <a:gd name="connsiteX15" fmla="*/ 27874 w 43256"/>
              <a:gd name="connsiteY15" fmla="*/ 73920 h 73979"/>
              <a:gd name="connsiteX16" fmla="*/ 14002 w 43256"/>
              <a:gd name="connsiteY16" fmla="*/ 63399 h 73979"/>
              <a:gd name="connsiteX17" fmla="*/ 9886 w 43256"/>
              <a:gd name="connsiteY17" fmla="*/ 31347 h 73979"/>
              <a:gd name="connsiteX18" fmla="*/ 1146 w 43256"/>
              <a:gd name="connsiteY18" fmla="*/ 31109 h 73979"/>
              <a:gd name="connsiteX19" fmla="*/ 2149 w 43256"/>
              <a:gd name="connsiteY19" fmla="*/ 25410 h 73979"/>
              <a:gd name="connsiteX20" fmla="*/ 31 w 43256"/>
              <a:gd name="connsiteY20" fmla="*/ 19563 h 73979"/>
              <a:gd name="connsiteX21" fmla="*/ 3899 w 43256"/>
              <a:gd name="connsiteY21" fmla="*/ 14366 h 73979"/>
              <a:gd name="connsiteX22" fmla="*/ 3936 w 43256"/>
              <a:gd name="connsiteY22" fmla="*/ 14229 h 73979"/>
              <a:gd name="connsiteX0" fmla="*/ 4729 w 43256"/>
              <a:gd name="connsiteY0" fmla="*/ 26036 h 73979"/>
              <a:gd name="connsiteX1" fmla="*/ 2196 w 43256"/>
              <a:gd name="connsiteY1" fmla="*/ 25239 h 73979"/>
              <a:gd name="connsiteX2" fmla="*/ 28863 w 43256"/>
              <a:gd name="connsiteY2" fmla="*/ 34610 h 73979"/>
              <a:gd name="connsiteX3" fmla="*/ 28596 w 43256"/>
              <a:gd name="connsiteY3" fmla="*/ 36519 h 73979"/>
              <a:gd name="connsiteX4" fmla="*/ 34165 w 43256"/>
              <a:gd name="connsiteY4" fmla="*/ 22813 h 73979"/>
              <a:gd name="connsiteX5" fmla="*/ 37416 w 43256"/>
              <a:gd name="connsiteY5" fmla="*/ 29949 h 73979"/>
              <a:gd name="connsiteX6" fmla="*/ 41834 w 43256"/>
              <a:gd name="connsiteY6" fmla="*/ 15213 h 73979"/>
              <a:gd name="connsiteX7" fmla="*/ 40386 w 43256"/>
              <a:gd name="connsiteY7" fmla="*/ 17889 h 73979"/>
              <a:gd name="connsiteX8" fmla="*/ 38360 w 43256"/>
              <a:gd name="connsiteY8" fmla="*/ 5285 h 73979"/>
              <a:gd name="connsiteX9" fmla="*/ 38436 w 43256"/>
              <a:gd name="connsiteY9" fmla="*/ 6549 h 73979"/>
              <a:gd name="connsiteX10" fmla="*/ 29114 w 43256"/>
              <a:gd name="connsiteY10" fmla="*/ 3811 h 73979"/>
              <a:gd name="connsiteX11" fmla="*/ 29856 w 43256"/>
              <a:gd name="connsiteY11" fmla="*/ 2199 h 73979"/>
              <a:gd name="connsiteX12" fmla="*/ 22177 w 43256"/>
              <a:gd name="connsiteY12" fmla="*/ 4579 h 73979"/>
              <a:gd name="connsiteX13" fmla="*/ 21484 w 43256"/>
              <a:gd name="connsiteY13" fmla="*/ 14593 h 73979"/>
              <a:gd name="connsiteX14" fmla="*/ 14036 w 43256"/>
              <a:gd name="connsiteY14" fmla="*/ 5051 h 73979"/>
              <a:gd name="connsiteX15" fmla="*/ 15336 w 43256"/>
              <a:gd name="connsiteY15" fmla="*/ 6399 h 73979"/>
              <a:gd name="connsiteX16" fmla="*/ 4163 w 43256"/>
              <a:gd name="connsiteY16" fmla="*/ 15648 h 73979"/>
              <a:gd name="connsiteX17" fmla="*/ 3936 w 43256"/>
              <a:gd name="connsiteY17" fmla="*/ 14229 h 7397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8591 w 43256"/>
              <a:gd name="connsiteY13" fmla="*/ 36674 h 76289"/>
              <a:gd name="connsiteX14" fmla="*/ 19965 w 43256"/>
              <a:gd name="connsiteY14" fmla="*/ 46032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8596 w 43256"/>
              <a:gd name="connsiteY3" fmla="*/ 36519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8591 w 43256"/>
              <a:gd name="connsiteY13" fmla="*/ 36674 h 76289"/>
              <a:gd name="connsiteX14" fmla="*/ 19965 w 43256"/>
              <a:gd name="connsiteY14" fmla="*/ 46032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8596 w 43256"/>
              <a:gd name="connsiteY3" fmla="*/ 36519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8591 w 43256"/>
              <a:gd name="connsiteY13" fmla="*/ 36674 h 76289"/>
              <a:gd name="connsiteX14" fmla="*/ 19965 w 43256"/>
              <a:gd name="connsiteY14" fmla="*/ 46032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8596 w 43256"/>
              <a:gd name="connsiteY3" fmla="*/ 36519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8591 w 43256"/>
              <a:gd name="connsiteY13" fmla="*/ 36674 h 76289"/>
              <a:gd name="connsiteX14" fmla="*/ 19374 w 43256"/>
              <a:gd name="connsiteY14" fmla="*/ 37315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8596 w 43256"/>
              <a:gd name="connsiteY3" fmla="*/ 36519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8591 w 43256"/>
              <a:gd name="connsiteY13" fmla="*/ 36674 h 76289"/>
              <a:gd name="connsiteX14" fmla="*/ 19374 w 43256"/>
              <a:gd name="connsiteY14" fmla="*/ 37315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31138 w 43256"/>
              <a:gd name="connsiteY3" fmla="*/ 39889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7939 w 43256"/>
              <a:gd name="connsiteY13" fmla="*/ 41932 h 76289"/>
              <a:gd name="connsiteX14" fmla="*/ 19374 w 43256"/>
              <a:gd name="connsiteY14" fmla="*/ 37315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31138 w 43256"/>
              <a:gd name="connsiteY3" fmla="*/ 39889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7939 w 43256"/>
              <a:gd name="connsiteY13" fmla="*/ 41932 h 76289"/>
              <a:gd name="connsiteX14" fmla="*/ 19374 w 43256"/>
              <a:gd name="connsiteY14" fmla="*/ 37315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9654 w 43256"/>
              <a:gd name="connsiteY3" fmla="*/ 30032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7939 w 43256"/>
              <a:gd name="connsiteY13" fmla="*/ 41932 h 76289"/>
              <a:gd name="connsiteX14" fmla="*/ 19374 w 43256"/>
              <a:gd name="connsiteY14" fmla="*/ 37315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9654 w 43256"/>
              <a:gd name="connsiteY3" fmla="*/ 30032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5772 w 43256"/>
              <a:gd name="connsiteY13" fmla="*/ 33205 h 76289"/>
              <a:gd name="connsiteX14" fmla="*/ 19374 w 43256"/>
              <a:gd name="connsiteY14" fmla="*/ 37315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9654 w 43256"/>
              <a:gd name="connsiteY3" fmla="*/ 30032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22177 w 43256"/>
              <a:gd name="connsiteY12" fmla="*/ 4579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14229 h 76289"/>
              <a:gd name="connsiteX1" fmla="*/ 5659 w 43256"/>
              <a:gd name="connsiteY1" fmla="*/ 6766 h 76289"/>
              <a:gd name="connsiteX2" fmla="*/ 14041 w 43256"/>
              <a:gd name="connsiteY2" fmla="*/ 5061 h 76289"/>
              <a:gd name="connsiteX3" fmla="*/ 22492 w 43256"/>
              <a:gd name="connsiteY3" fmla="*/ 3291 h 76289"/>
              <a:gd name="connsiteX4" fmla="*/ 25785 w 43256"/>
              <a:gd name="connsiteY4" fmla="*/ 59 h 76289"/>
              <a:gd name="connsiteX5" fmla="*/ 29869 w 43256"/>
              <a:gd name="connsiteY5" fmla="*/ 2340 h 76289"/>
              <a:gd name="connsiteX6" fmla="*/ 35499 w 43256"/>
              <a:gd name="connsiteY6" fmla="*/ 549 h 76289"/>
              <a:gd name="connsiteX7" fmla="*/ 38354 w 43256"/>
              <a:gd name="connsiteY7" fmla="*/ 5435 h 76289"/>
              <a:gd name="connsiteX8" fmla="*/ 42018 w 43256"/>
              <a:gd name="connsiteY8" fmla="*/ 10177 h 76289"/>
              <a:gd name="connsiteX9" fmla="*/ 41854 w 43256"/>
              <a:gd name="connsiteY9" fmla="*/ 15319 h 76289"/>
              <a:gd name="connsiteX10" fmla="*/ 43052 w 43256"/>
              <a:gd name="connsiteY10" fmla="*/ 23181 h 76289"/>
              <a:gd name="connsiteX11" fmla="*/ 37440 w 43256"/>
              <a:gd name="connsiteY11" fmla="*/ 30063 h 76289"/>
              <a:gd name="connsiteX12" fmla="*/ 35431 w 43256"/>
              <a:gd name="connsiteY12" fmla="*/ 35960 h 76289"/>
              <a:gd name="connsiteX13" fmla="*/ 25772 w 43256"/>
              <a:gd name="connsiteY13" fmla="*/ 33205 h 76289"/>
              <a:gd name="connsiteX14" fmla="*/ 19374 w 43256"/>
              <a:gd name="connsiteY14" fmla="*/ 37315 h 76289"/>
              <a:gd name="connsiteX15" fmla="*/ 27874 w 43256"/>
              <a:gd name="connsiteY15" fmla="*/ 73920 h 76289"/>
              <a:gd name="connsiteX16" fmla="*/ 14002 w 43256"/>
              <a:gd name="connsiteY16" fmla="*/ 63399 h 76289"/>
              <a:gd name="connsiteX17" fmla="*/ 9886 w 43256"/>
              <a:gd name="connsiteY17" fmla="*/ 31347 h 76289"/>
              <a:gd name="connsiteX18" fmla="*/ 1146 w 43256"/>
              <a:gd name="connsiteY18" fmla="*/ 31109 h 76289"/>
              <a:gd name="connsiteX19" fmla="*/ 2149 w 43256"/>
              <a:gd name="connsiteY19" fmla="*/ 25410 h 76289"/>
              <a:gd name="connsiteX20" fmla="*/ 31 w 43256"/>
              <a:gd name="connsiteY20" fmla="*/ 19563 h 76289"/>
              <a:gd name="connsiteX21" fmla="*/ 3899 w 43256"/>
              <a:gd name="connsiteY21" fmla="*/ 14366 h 76289"/>
              <a:gd name="connsiteX22" fmla="*/ 3936 w 43256"/>
              <a:gd name="connsiteY22" fmla="*/ 14229 h 76289"/>
              <a:gd name="connsiteX0" fmla="*/ 4729 w 43256"/>
              <a:gd name="connsiteY0" fmla="*/ 26036 h 76289"/>
              <a:gd name="connsiteX1" fmla="*/ 2196 w 43256"/>
              <a:gd name="connsiteY1" fmla="*/ 25239 h 76289"/>
              <a:gd name="connsiteX2" fmla="*/ 28863 w 43256"/>
              <a:gd name="connsiteY2" fmla="*/ 34610 h 76289"/>
              <a:gd name="connsiteX3" fmla="*/ 29654 w 43256"/>
              <a:gd name="connsiteY3" fmla="*/ 30032 h 76289"/>
              <a:gd name="connsiteX4" fmla="*/ 34165 w 43256"/>
              <a:gd name="connsiteY4" fmla="*/ 22813 h 76289"/>
              <a:gd name="connsiteX5" fmla="*/ 37416 w 43256"/>
              <a:gd name="connsiteY5" fmla="*/ 29949 h 76289"/>
              <a:gd name="connsiteX6" fmla="*/ 41834 w 43256"/>
              <a:gd name="connsiteY6" fmla="*/ 15213 h 76289"/>
              <a:gd name="connsiteX7" fmla="*/ 40386 w 43256"/>
              <a:gd name="connsiteY7" fmla="*/ 17889 h 76289"/>
              <a:gd name="connsiteX8" fmla="*/ 38360 w 43256"/>
              <a:gd name="connsiteY8" fmla="*/ 5285 h 76289"/>
              <a:gd name="connsiteX9" fmla="*/ 38436 w 43256"/>
              <a:gd name="connsiteY9" fmla="*/ 6549 h 76289"/>
              <a:gd name="connsiteX10" fmla="*/ 29114 w 43256"/>
              <a:gd name="connsiteY10" fmla="*/ 3811 h 76289"/>
              <a:gd name="connsiteX11" fmla="*/ 29856 w 43256"/>
              <a:gd name="connsiteY11" fmla="*/ 2199 h 76289"/>
              <a:gd name="connsiteX12" fmla="*/ 19136 w 43256"/>
              <a:gd name="connsiteY12" fmla="*/ 16175 h 76289"/>
              <a:gd name="connsiteX13" fmla="*/ 21484 w 43256"/>
              <a:gd name="connsiteY13" fmla="*/ 14593 h 76289"/>
              <a:gd name="connsiteX14" fmla="*/ 14036 w 43256"/>
              <a:gd name="connsiteY14" fmla="*/ 5051 h 76289"/>
              <a:gd name="connsiteX15" fmla="*/ 15336 w 43256"/>
              <a:gd name="connsiteY15" fmla="*/ 6399 h 76289"/>
              <a:gd name="connsiteX16" fmla="*/ 4163 w 43256"/>
              <a:gd name="connsiteY16" fmla="*/ 15648 h 76289"/>
              <a:gd name="connsiteX17" fmla="*/ 3936 w 43256"/>
              <a:gd name="connsiteY17" fmla="*/ 14229 h 76289"/>
              <a:gd name="connsiteX0" fmla="*/ 3936 w 43256"/>
              <a:gd name="connsiteY0" fmla="*/ 30939 h 92999"/>
              <a:gd name="connsiteX1" fmla="*/ 5659 w 43256"/>
              <a:gd name="connsiteY1" fmla="*/ 23476 h 92999"/>
              <a:gd name="connsiteX2" fmla="*/ 14041 w 43256"/>
              <a:gd name="connsiteY2" fmla="*/ 21771 h 92999"/>
              <a:gd name="connsiteX3" fmla="*/ 22492 w 43256"/>
              <a:gd name="connsiteY3" fmla="*/ 20001 h 92999"/>
              <a:gd name="connsiteX4" fmla="*/ 21081 w 43256"/>
              <a:gd name="connsiteY4" fmla="*/ 3 h 92999"/>
              <a:gd name="connsiteX5" fmla="*/ 29869 w 43256"/>
              <a:gd name="connsiteY5" fmla="*/ 19050 h 92999"/>
              <a:gd name="connsiteX6" fmla="*/ 35499 w 43256"/>
              <a:gd name="connsiteY6" fmla="*/ 17259 h 92999"/>
              <a:gd name="connsiteX7" fmla="*/ 38354 w 43256"/>
              <a:gd name="connsiteY7" fmla="*/ 22145 h 92999"/>
              <a:gd name="connsiteX8" fmla="*/ 42018 w 43256"/>
              <a:gd name="connsiteY8" fmla="*/ 26887 h 92999"/>
              <a:gd name="connsiteX9" fmla="*/ 41854 w 43256"/>
              <a:gd name="connsiteY9" fmla="*/ 32029 h 92999"/>
              <a:gd name="connsiteX10" fmla="*/ 43052 w 43256"/>
              <a:gd name="connsiteY10" fmla="*/ 39891 h 92999"/>
              <a:gd name="connsiteX11" fmla="*/ 37440 w 43256"/>
              <a:gd name="connsiteY11" fmla="*/ 46773 h 92999"/>
              <a:gd name="connsiteX12" fmla="*/ 35431 w 43256"/>
              <a:gd name="connsiteY12" fmla="*/ 52670 h 92999"/>
              <a:gd name="connsiteX13" fmla="*/ 25772 w 43256"/>
              <a:gd name="connsiteY13" fmla="*/ 49915 h 92999"/>
              <a:gd name="connsiteX14" fmla="*/ 19374 w 43256"/>
              <a:gd name="connsiteY14" fmla="*/ 54025 h 92999"/>
              <a:gd name="connsiteX15" fmla="*/ 27874 w 43256"/>
              <a:gd name="connsiteY15" fmla="*/ 90630 h 92999"/>
              <a:gd name="connsiteX16" fmla="*/ 14002 w 43256"/>
              <a:gd name="connsiteY16" fmla="*/ 80109 h 92999"/>
              <a:gd name="connsiteX17" fmla="*/ 9886 w 43256"/>
              <a:gd name="connsiteY17" fmla="*/ 48057 h 92999"/>
              <a:gd name="connsiteX18" fmla="*/ 1146 w 43256"/>
              <a:gd name="connsiteY18" fmla="*/ 47819 h 92999"/>
              <a:gd name="connsiteX19" fmla="*/ 2149 w 43256"/>
              <a:gd name="connsiteY19" fmla="*/ 42120 h 92999"/>
              <a:gd name="connsiteX20" fmla="*/ 31 w 43256"/>
              <a:gd name="connsiteY20" fmla="*/ 36273 h 92999"/>
              <a:gd name="connsiteX21" fmla="*/ 3899 w 43256"/>
              <a:gd name="connsiteY21" fmla="*/ 31076 h 92999"/>
              <a:gd name="connsiteX22" fmla="*/ 3936 w 43256"/>
              <a:gd name="connsiteY22" fmla="*/ 30939 h 92999"/>
              <a:gd name="connsiteX0" fmla="*/ 4729 w 43256"/>
              <a:gd name="connsiteY0" fmla="*/ 42746 h 92999"/>
              <a:gd name="connsiteX1" fmla="*/ 2196 w 43256"/>
              <a:gd name="connsiteY1" fmla="*/ 41949 h 92999"/>
              <a:gd name="connsiteX2" fmla="*/ 28863 w 43256"/>
              <a:gd name="connsiteY2" fmla="*/ 51320 h 92999"/>
              <a:gd name="connsiteX3" fmla="*/ 29654 w 43256"/>
              <a:gd name="connsiteY3" fmla="*/ 46742 h 92999"/>
              <a:gd name="connsiteX4" fmla="*/ 34165 w 43256"/>
              <a:gd name="connsiteY4" fmla="*/ 39523 h 92999"/>
              <a:gd name="connsiteX5" fmla="*/ 37416 w 43256"/>
              <a:gd name="connsiteY5" fmla="*/ 46659 h 92999"/>
              <a:gd name="connsiteX6" fmla="*/ 41834 w 43256"/>
              <a:gd name="connsiteY6" fmla="*/ 31923 h 92999"/>
              <a:gd name="connsiteX7" fmla="*/ 40386 w 43256"/>
              <a:gd name="connsiteY7" fmla="*/ 34599 h 92999"/>
              <a:gd name="connsiteX8" fmla="*/ 38360 w 43256"/>
              <a:gd name="connsiteY8" fmla="*/ 21995 h 92999"/>
              <a:gd name="connsiteX9" fmla="*/ 38436 w 43256"/>
              <a:gd name="connsiteY9" fmla="*/ 23259 h 92999"/>
              <a:gd name="connsiteX10" fmla="*/ 29114 w 43256"/>
              <a:gd name="connsiteY10" fmla="*/ 20521 h 92999"/>
              <a:gd name="connsiteX11" fmla="*/ 29856 w 43256"/>
              <a:gd name="connsiteY11" fmla="*/ 18909 h 92999"/>
              <a:gd name="connsiteX12" fmla="*/ 19136 w 43256"/>
              <a:gd name="connsiteY12" fmla="*/ 32885 h 92999"/>
              <a:gd name="connsiteX13" fmla="*/ 21484 w 43256"/>
              <a:gd name="connsiteY13" fmla="*/ 31303 h 92999"/>
              <a:gd name="connsiteX14" fmla="*/ 14036 w 43256"/>
              <a:gd name="connsiteY14" fmla="*/ 21761 h 92999"/>
              <a:gd name="connsiteX15" fmla="*/ 15336 w 43256"/>
              <a:gd name="connsiteY15" fmla="*/ 23109 h 92999"/>
              <a:gd name="connsiteX16" fmla="*/ 4163 w 43256"/>
              <a:gd name="connsiteY16" fmla="*/ 32358 h 92999"/>
              <a:gd name="connsiteX17" fmla="*/ 3936 w 43256"/>
              <a:gd name="connsiteY17" fmla="*/ 30939 h 92999"/>
              <a:gd name="connsiteX0" fmla="*/ 3936 w 43256"/>
              <a:gd name="connsiteY0" fmla="*/ 30939 h 92999"/>
              <a:gd name="connsiteX1" fmla="*/ 5659 w 43256"/>
              <a:gd name="connsiteY1" fmla="*/ 23476 h 92999"/>
              <a:gd name="connsiteX2" fmla="*/ 14041 w 43256"/>
              <a:gd name="connsiteY2" fmla="*/ 21771 h 92999"/>
              <a:gd name="connsiteX3" fmla="*/ 22492 w 43256"/>
              <a:gd name="connsiteY3" fmla="*/ 20001 h 92999"/>
              <a:gd name="connsiteX4" fmla="*/ 21081 w 43256"/>
              <a:gd name="connsiteY4" fmla="*/ 3 h 92999"/>
              <a:gd name="connsiteX5" fmla="*/ 29869 w 43256"/>
              <a:gd name="connsiteY5" fmla="*/ 19050 h 92999"/>
              <a:gd name="connsiteX6" fmla="*/ 35499 w 43256"/>
              <a:gd name="connsiteY6" fmla="*/ 17259 h 92999"/>
              <a:gd name="connsiteX7" fmla="*/ 38354 w 43256"/>
              <a:gd name="connsiteY7" fmla="*/ 22145 h 92999"/>
              <a:gd name="connsiteX8" fmla="*/ 42018 w 43256"/>
              <a:gd name="connsiteY8" fmla="*/ 26887 h 92999"/>
              <a:gd name="connsiteX9" fmla="*/ 41854 w 43256"/>
              <a:gd name="connsiteY9" fmla="*/ 32029 h 92999"/>
              <a:gd name="connsiteX10" fmla="*/ 43052 w 43256"/>
              <a:gd name="connsiteY10" fmla="*/ 39891 h 92999"/>
              <a:gd name="connsiteX11" fmla="*/ 37440 w 43256"/>
              <a:gd name="connsiteY11" fmla="*/ 46773 h 92999"/>
              <a:gd name="connsiteX12" fmla="*/ 35431 w 43256"/>
              <a:gd name="connsiteY12" fmla="*/ 52670 h 92999"/>
              <a:gd name="connsiteX13" fmla="*/ 25772 w 43256"/>
              <a:gd name="connsiteY13" fmla="*/ 49915 h 92999"/>
              <a:gd name="connsiteX14" fmla="*/ 19374 w 43256"/>
              <a:gd name="connsiteY14" fmla="*/ 54025 h 92999"/>
              <a:gd name="connsiteX15" fmla="*/ 27874 w 43256"/>
              <a:gd name="connsiteY15" fmla="*/ 90630 h 92999"/>
              <a:gd name="connsiteX16" fmla="*/ 14002 w 43256"/>
              <a:gd name="connsiteY16" fmla="*/ 80109 h 92999"/>
              <a:gd name="connsiteX17" fmla="*/ 9886 w 43256"/>
              <a:gd name="connsiteY17" fmla="*/ 48057 h 92999"/>
              <a:gd name="connsiteX18" fmla="*/ 1146 w 43256"/>
              <a:gd name="connsiteY18" fmla="*/ 47819 h 92999"/>
              <a:gd name="connsiteX19" fmla="*/ 2149 w 43256"/>
              <a:gd name="connsiteY19" fmla="*/ 42120 h 92999"/>
              <a:gd name="connsiteX20" fmla="*/ 31 w 43256"/>
              <a:gd name="connsiteY20" fmla="*/ 36273 h 92999"/>
              <a:gd name="connsiteX21" fmla="*/ 3899 w 43256"/>
              <a:gd name="connsiteY21" fmla="*/ 31076 h 92999"/>
              <a:gd name="connsiteX22" fmla="*/ 3936 w 43256"/>
              <a:gd name="connsiteY22" fmla="*/ 30939 h 92999"/>
              <a:gd name="connsiteX0" fmla="*/ 4729 w 43256"/>
              <a:gd name="connsiteY0" fmla="*/ 42746 h 92999"/>
              <a:gd name="connsiteX1" fmla="*/ 2196 w 43256"/>
              <a:gd name="connsiteY1" fmla="*/ 41949 h 92999"/>
              <a:gd name="connsiteX2" fmla="*/ 28863 w 43256"/>
              <a:gd name="connsiteY2" fmla="*/ 51320 h 92999"/>
              <a:gd name="connsiteX3" fmla="*/ 29654 w 43256"/>
              <a:gd name="connsiteY3" fmla="*/ 46742 h 92999"/>
              <a:gd name="connsiteX4" fmla="*/ 34165 w 43256"/>
              <a:gd name="connsiteY4" fmla="*/ 39523 h 92999"/>
              <a:gd name="connsiteX5" fmla="*/ 37416 w 43256"/>
              <a:gd name="connsiteY5" fmla="*/ 46659 h 92999"/>
              <a:gd name="connsiteX6" fmla="*/ 41834 w 43256"/>
              <a:gd name="connsiteY6" fmla="*/ 31923 h 92999"/>
              <a:gd name="connsiteX7" fmla="*/ 40386 w 43256"/>
              <a:gd name="connsiteY7" fmla="*/ 34599 h 92999"/>
              <a:gd name="connsiteX8" fmla="*/ 38360 w 43256"/>
              <a:gd name="connsiteY8" fmla="*/ 21995 h 92999"/>
              <a:gd name="connsiteX9" fmla="*/ 38436 w 43256"/>
              <a:gd name="connsiteY9" fmla="*/ 23259 h 92999"/>
              <a:gd name="connsiteX10" fmla="*/ 29114 w 43256"/>
              <a:gd name="connsiteY10" fmla="*/ 20521 h 92999"/>
              <a:gd name="connsiteX11" fmla="*/ 29856 w 43256"/>
              <a:gd name="connsiteY11" fmla="*/ 18909 h 92999"/>
              <a:gd name="connsiteX12" fmla="*/ 19136 w 43256"/>
              <a:gd name="connsiteY12" fmla="*/ 32885 h 92999"/>
              <a:gd name="connsiteX13" fmla="*/ 21484 w 43256"/>
              <a:gd name="connsiteY13" fmla="*/ 31303 h 92999"/>
              <a:gd name="connsiteX14" fmla="*/ 10913 w 43256"/>
              <a:gd name="connsiteY14" fmla="*/ 11601 h 92999"/>
              <a:gd name="connsiteX15" fmla="*/ 15336 w 43256"/>
              <a:gd name="connsiteY15" fmla="*/ 23109 h 92999"/>
              <a:gd name="connsiteX16" fmla="*/ 4163 w 43256"/>
              <a:gd name="connsiteY16" fmla="*/ 32358 h 92999"/>
              <a:gd name="connsiteX17" fmla="*/ 3936 w 43256"/>
              <a:gd name="connsiteY17" fmla="*/ 30939 h 92999"/>
              <a:gd name="connsiteX0" fmla="*/ 3936 w 43256"/>
              <a:gd name="connsiteY0" fmla="*/ 30939 h 92999"/>
              <a:gd name="connsiteX1" fmla="*/ 5659 w 43256"/>
              <a:gd name="connsiteY1" fmla="*/ 23476 h 92999"/>
              <a:gd name="connsiteX2" fmla="*/ 10004 w 43256"/>
              <a:gd name="connsiteY2" fmla="*/ 10318 h 92999"/>
              <a:gd name="connsiteX3" fmla="*/ 22492 w 43256"/>
              <a:gd name="connsiteY3" fmla="*/ 20001 h 92999"/>
              <a:gd name="connsiteX4" fmla="*/ 21081 w 43256"/>
              <a:gd name="connsiteY4" fmla="*/ 3 h 92999"/>
              <a:gd name="connsiteX5" fmla="*/ 29869 w 43256"/>
              <a:gd name="connsiteY5" fmla="*/ 19050 h 92999"/>
              <a:gd name="connsiteX6" fmla="*/ 35499 w 43256"/>
              <a:gd name="connsiteY6" fmla="*/ 17259 h 92999"/>
              <a:gd name="connsiteX7" fmla="*/ 38354 w 43256"/>
              <a:gd name="connsiteY7" fmla="*/ 22145 h 92999"/>
              <a:gd name="connsiteX8" fmla="*/ 42018 w 43256"/>
              <a:gd name="connsiteY8" fmla="*/ 26887 h 92999"/>
              <a:gd name="connsiteX9" fmla="*/ 41854 w 43256"/>
              <a:gd name="connsiteY9" fmla="*/ 32029 h 92999"/>
              <a:gd name="connsiteX10" fmla="*/ 43052 w 43256"/>
              <a:gd name="connsiteY10" fmla="*/ 39891 h 92999"/>
              <a:gd name="connsiteX11" fmla="*/ 37440 w 43256"/>
              <a:gd name="connsiteY11" fmla="*/ 46773 h 92999"/>
              <a:gd name="connsiteX12" fmla="*/ 35431 w 43256"/>
              <a:gd name="connsiteY12" fmla="*/ 52670 h 92999"/>
              <a:gd name="connsiteX13" fmla="*/ 25772 w 43256"/>
              <a:gd name="connsiteY13" fmla="*/ 49915 h 92999"/>
              <a:gd name="connsiteX14" fmla="*/ 19374 w 43256"/>
              <a:gd name="connsiteY14" fmla="*/ 54025 h 92999"/>
              <a:gd name="connsiteX15" fmla="*/ 27874 w 43256"/>
              <a:gd name="connsiteY15" fmla="*/ 90630 h 92999"/>
              <a:gd name="connsiteX16" fmla="*/ 14002 w 43256"/>
              <a:gd name="connsiteY16" fmla="*/ 80109 h 92999"/>
              <a:gd name="connsiteX17" fmla="*/ 9886 w 43256"/>
              <a:gd name="connsiteY17" fmla="*/ 48057 h 92999"/>
              <a:gd name="connsiteX18" fmla="*/ 1146 w 43256"/>
              <a:gd name="connsiteY18" fmla="*/ 47819 h 92999"/>
              <a:gd name="connsiteX19" fmla="*/ 2149 w 43256"/>
              <a:gd name="connsiteY19" fmla="*/ 42120 h 92999"/>
              <a:gd name="connsiteX20" fmla="*/ 31 w 43256"/>
              <a:gd name="connsiteY20" fmla="*/ 36273 h 92999"/>
              <a:gd name="connsiteX21" fmla="*/ 3899 w 43256"/>
              <a:gd name="connsiteY21" fmla="*/ 31076 h 92999"/>
              <a:gd name="connsiteX22" fmla="*/ 3936 w 43256"/>
              <a:gd name="connsiteY22" fmla="*/ 30939 h 92999"/>
              <a:gd name="connsiteX0" fmla="*/ 4729 w 43256"/>
              <a:gd name="connsiteY0" fmla="*/ 42746 h 92999"/>
              <a:gd name="connsiteX1" fmla="*/ 2196 w 43256"/>
              <a:gd name="connsiteY1" fmla="*/ 41949 h 92999"/>
              <a:gd name="connsiteX2" fmla="*/ 28863 w 43256"/>
              <a:gd name="connsiteY2" fmla="*/ 51320 h 92999"/>
              <a:gd name="connsiteX3" fmla="*/ 29654 w 43256"/>
              <a:gd name="connsiteY3" fmla="*/ 46742 h 92999"/>
              <a:gd name="connsiteX4" fmla="*/ 34165 w 43256"/>
              <a:gd name="connsiteY4" fmla="*/ 39523 h 92999"/>
              <a:gd name="connsiteX5" fmla="*/ 37416 w 43256"/>
              <a:gd name="connsiteY5" fmla="*/ 46659 h 92999"/>
              <a:gd name="connsiteX6" fmla="*/ 41834 w 43256"/>
              <a:gd name="connsiteY6" fmla="*/ 31923 h 92999"/>
              <a:gd name="connsiteX7" fmla="*/ 40386 w 43256"/>
              <a:gd name="connsiteY7" fmla="*/ 34599 h 92999"/>
              <a:gd name="connsiteX8" fmla="*/ 38360 w 43256"/>
              <a:gd name="connsiteY8" fmla="*/ 21995 h 92999"/>
              <a:gd name="connsiteX9" fmla="*/ 38436 w 43256"/>
              <a:gd name="connsiteY9" fmla="*/ 23259 h 92999"/>
              <a:gd name="connsiteX10" fmla="*/ 29114 w 43256"/>
              <a:gd name="connsiteY10" fmla="*/ 20521 h 92999"/>
              <a:gd name="connsiteX11" fmla="*/ 29856 w 43256"/>
              <a:gd name="connsiteY11" fmla="*/ 18909 h 92999"/>
              <a:gd name="connsiteX12" fmla="*/ 19136 w 43256"/>
              <a:gd name="connsiteY12" fmla="*/ 32885 h 92999"/>
              <a:gd name="connsiteX13" fmla="*/ 21484 w 43256"/>
              <a:gd name="connsiteY13" fmla="*/ 31303 h 92999"/>
              <a:gd name="connsiteX14" fmla="*/ 10913 w 43256"/>
              <a:gd name="connsiteY14" fmla="*/ 11601 h 92999"/>
              <a:gd name="connsiteX15" fmla="*/ 15336 w 43256"/>
              <a:gd name="connsiteY15" fmla="*/ 23109 h 92999"/>
              <a:gd name="connsiteX16" fmla="*/ 4163 w 43256"/>
              <a:gd name="connsiteY16" fmla="*/ 32358 h 92999"/>
              <a:gd name="connsiteX17" fmla="*/ 3936 w 43256"/>
              <a:gd name="connsiteY17" fmla="*/ 30939 h 92999"/>
              <a:gd name="connsiteX0" fmla="*/ 3936 w 43256"/>
              <a:gd name="connsiteY0" fmla="*/ 30939 h 92999"/>
              <a:gd name="connsiteX1" fmla="*/ 5659 w 43256"/>
              <a:gd name="connsiteY1" fmla="*/ 23476 h 92999"/>
              <a:gd name="connsiteX2" fmla="*/ 10004 w 43256"/>
              <a:gd name="connsiteY2" fmla="*/ 10318 h 92999"/>
              <a:gd name="connsiteX3" fmla="*/ 22492 w 43256"/>
              <a:gd name="connsiteY3" fmla="*/ 20001 h 92999"/>
              <a:gd name="connsiteX4" fmla="*/ 21081 w 43256"/>
              <a:gd name="connsiteY4" fmla="*/ 3 h 92999"/>
              <a:gd name="connsiteX5" fmla="*/ 29869 w 43256"/>
              <a:gd name="connsiteY5" fmla="*/ 19050 h 92999"/>
              <a:gd name="connsiteX6" fmla="*/ 35499 w 43256"/>
              <a:gd name="connsiteY6" fmla="*/ 17259 h 92999"/>
              <a:gd name="connsiteX7" fmla="*/ 38354 w 43256"/>
              <a:gd name="connsiteY7" fmla="*/ 22145 h 92999"/>
              <a:gd name="connsiteX8" fmla="*/ 42018 w 43256"/>
              <a:gd name="connsiteY8" fmla="*/ 26887 h 92999"/>
              <a:gd name="connsiteX9" fmla="*/ 41854 w 43256"/>
              <a:gd name="connsiteY9" fmla="*/ 32029 h 92999"/>
              <a:gd name="connsiteX10" fmla="*/ 43052 w 43256"/>
              <a:gd name="connsiteY10" fmla="*/ 39891 h 92999"/>
              <a:gd name="connsiteX11" fmla="*/ 37440 w 43256"/>
              <a:gd name="connsiteY11" fmla="*/ 46773 h 92999"/>
              <a:gd name="connsiteX12" fmla="*/ 35431 w 43256"/>
              <a:gd name="connsiteY12" fmla="*/ 52670 h 92999"/>
              <a:gd name="connsiteX13" fmla="*/ 25772 w 43256"/>
              <a:gd name="connsiteY13" fmla="*/ 49915 h 92999"/>
              <a:gd name="connsiteX14" fmla="*/ 19374 w 43256"/>
              <a:gd name="connsiteY14" fmla="*/ 54025 h 92999"/>
              <a:gd name="connsiteX15" fmla="*/ 27874 w 43256"/>
              <a:gd name="connsiteY15" fmla="*/ 90630 h 92999"/>
              <a:gd name="connsiteX16" fmla="*/ 14002 w 43256"/>
              <a:gd name="connsiteY16" fmla="*/ 80109 h 92999"/>
              <a:gd name="connsiteX17" fmla="*/ 9886 w 43256"/>
              <a:gd name="connsiteY17" fmla="*/ 48057 h 92999"/>
              <a:gd name="connsiteX18" fmla="*/ 6102 w 43256"/>
              <a:gd name="connsiteY18" fmla="*/ 60947 h 92999"/>
              <a:gd name="connsiteX19" fmla="*/ 2149 w 43256"/>
              <a:gd name="connsiteY19" fmla="*/ 42120 h 92999"/>
              <a:gd name="connsiteX20" fmla="*/ 31 w 43256"/>
              <a:gd name="connsiteY20" fmla="*/ 36273 h 92999"/>
              <a:gd name="connsiteX21" fmla="*/ 3899 w 43256"/>
              <a:gd name="connsiteY21" fmla="*/ 31076 h 92999"/>
              <a:gd name="connsiteX22" fmla="*/ 3936 w 43256"/>
              <a:gd name="connsiteY22" fmla="*/ 30939 h 92999"/>
              <a:gd name="connsiteX0" fmla="*/ 4729 w 43256"/>
              <a:gd name="connsiteY0" fmla="*/ 42746 h 92999"/>
              <a:gd name="connsiteX1" fmla="*/ 2196 w 43256"/>
              <a:gd name="connsiteY1" fmla="*/ 41949 h 92999"/>
              <a:gd name="connsiteX2" fmla="*/ 28863 w 43256"/>
              <a:gd name="connsiteY2" fmla="*/ 51320 h 92999"/>
              <a:gd name="connsiteX3" fmla="*/ 29654 w 43256"/>
              <a:gd name="connsiteY3" fmla="*/ 46742 h 92999"/>
              <a:gd name="connsiteX4" fmla="*/ 34165 w 43256"/>
              <a:gd name="connsiteY4" fmla="*/ 39523 h 92999"/>
              <a:gd name="connsiteX5" fmla="*/ 37416 w 43256"/>
              <a:gd name="connsiteY5" fmla="*/ 46659 h 92999"/>
              <a:gd name="connsiteX6" fmla="*/ 41834 w 43256"/>
              <a:gd name="connsiteY6" fmla="*/ 31923 h 92999"/>
              <a:gd name="connsiteX7" fmla="*/ 40386 w 43256"/>
              <a:gd name="connsiteY7" fmla="*/ 34599 h 92999"/>
              <a:gd name="connsiteX8" fmla="*/ 38360 w 43256"/>
              <a:gd name="connsiteY8" fmla="*/ 21995 h 92999"/>
              <a:gd name="connsiteX9" fmla="*/ 38436 w 43256"/>
              <a:gd name="connsiteY9" fmla="*/ 23259 h 92999"/>
              <a:gd name="connsiteX10" fmla="*/ 29114 w 43256"/>
              <a:gd name="connsiteY10" fmla="*/ 20521 h 92999"/>
              <a:gd name="connsiteX11" fmla="*/ 29856 w 43256"/>
              <a:gd name="connsiteY11" fmla="*/ 18909 h 92999"/>
              <a:gd name="connsiteX12" fmla="*/ 19136 w 43256"/>
              <a:gd name="connsiteY12" fmla="*/ 32885 h 92999"/>
              <a:gd name="connsiteX13" fmla="*/ 21484 w 43256"/>
              <a:gd name="connsiteY13" fmla="*/ 31303 h 92999"/>
              <a:gd name="connsiteX14" fmla="*/ 10913 w 43256"/>
              <a:gd name="connsiteY14" fmla="*/ 11601 h 92999"/>
              <a:gd name="connsiteX15" fmla="*/ 15336 w 43256"/>
              <a:gd name="connsiteY15" fmla="*/ 23109 h 92999"/>
              <a:gd name="connsiteX16" fmla="*/ 4163 w 43256"/>
              <a:gd name="connsiteY16" fmla="*/ 32358 h 92999"/>
              <a:gd name="connsiteX17" fmla="*/ 3936 w 43256"/>
              <a:gd name="connsiteY17" fmla="*/ 30939 h 92999"/>
              <a:gd name="connsiteX0" fmla="*/ 3936 w 43256"/>
              <a:gd name="connsiteY0" fmla="*/ 30939 h 92999"/>
              <a:gd name="connsiteX1" fmla="*/ 5659 w 43256"/>
              <a:gd name="connsiteY1" fmla="*/ 23476 h 92999"/>
              <a:gd name="connsiteX2" fmla="*/ 10004 w 43256"/>
              <a:gd name="connsiteY2" fmla="*/ 10318 h 92999"/>
              <a:gd name="connsiteX3" fmla="*/ 22492 w 43256"/>
              <a:gd name="connsiteY3" fmla="*/ 20001 h 92999"/>
              <a:gd name="connsiteX4" fmla="*/ 21081 w 43256"/>
              <a:gd name="connsiteY4" fmla="*/ 3 h 92999"/>
              <a:gd name="connsiteX5" fmla="*/ 29869 w 43256"/>
              <a:gd name="connsiteY5" fmla="*/ 19050 h 92999"/>
              <a:gd name="connsiteX6" fmla="*/ 35499 w 43256"/>
              <a:gd name="connsiteY6" fmla="*/ 17259 h 92999"/>
              <a:gd name="connsiteX7" fmla="*/ 38354 w 43256"/>
              <a:gd name="connsiteY7" fmla="*/ 22145 h 92999"/>
              <a:gd name="connsiteX8" fmla="*/ 42018 w 43256"/>
              <a:gd name="connsiteY8" fmla="*/ 26887 h 92999"/>
              <a:gd name="connsiteX9" fmla="*/ 41854 w 43256"/>
              <a:gd name="connsiteY9" fmla="*/ 32029 h 92999"/>
              <a:gd name="connsiteX10" fmla="*/ 43052 w 43256"/>
              <a:gd name="connsiteY10" fmla="*/ 39891 h 92999"/>
              <a:gd name="connsiteX11" fmla="*/ 37440 w 43256"/>
              <a:gd name="connsiteY11" fmla="*/ 46773 h 92999"/>
              <a:gd name="connsiteX12" fmla="*/ 35431 w 43256"/>
              <a:gd name="connsiteY12" fmla="*/ 52670 h 92999"/>
              <a:gd name="connsiteX13" fmla="*/ 28875 w 43256"/>
              <a:gd name="connsiteY13" fmla="*/ 58549 h 92999"/>
              <a:gd name="connsiteX14" fmla="*/ 19374 w 43256"/>
              <a:gd name="connsiteY14" fmla="*/ 54025 h 92999"/>
              <a:gd name="connsiteX15" fmla="*/ 27874 w 43256"/>
              <a:gd name="connsiteY15" fmla="*/ 90630 h 92999"/>
              <a:gd name="connsiteX16" fmla="*/ 14002 w 43256"/>
              <a:gd name="connsiteY16" fmla="*/ 80109 h 92999"/>
              <a:gd name="connsiteX17" fmla="*/ 9886 w 43256"/>
              <a:gd name="connsiteY17" fmla="*/ 48057 h 92999"/>
              <a:gd name="connsiteX18" fmla="*/ 6102 w 43256"/>
              <a:gd name="connsiteY18" fmla="*/ 60947 h 92999"/>
              <a:gd name="connsiteX19" fmla="*/ 2149 w 43256"/>
              <a:gd name="connsiteY19" fmla="*/ 42120 h 92999"/>
              <a:gd name="connsiteX20" fmla="*/ 31 w 43256"/>
              <a:gd name="connsiteY20" fmla="*/ 36273 h 92999"/>
              <a:gd name="connsiteX21" fmla="*/ 3899 w 43256"/>
              <a:gd name="connsiteY21" fmla="*/ 31076 h 92999"/>
              <a:gd name="connsiteX22" fmla="*/ 3936 w 43256"/>
              <a:gd name="connsiteY22" fmla="*/ 30939 h 92999"/>
              <a:gd name="connsiteX0" fmla="*/ 4729 w 43256"/>
              <a:gd name="connsiteY0" fmla="*/ 42746 h 92999"/>
              <a:gd name="connsiteX1" fmla="*/ 2196 w 43256"/>
              <a:gd name="connsiteY1" fmla="*/ 41949 h 92999"/>
              <a:gd name="connsiteX2" fmla="*/ 28863 w 43256"/>
              <a:gd name="connsiteY2" fmla="*/ 51320 h 92999"/>
              <a:gd name="connsiteX3" fmla="*/ 29654 w 43256"/>
              <a:gd name="connsiteY3" fmla="*/ 46742 h 92999"/>
              <a:gd name="connsiteX4" fmla="*/ 34165 w 43256"/>
              <a:gd name="connsiteY4" fmla="*/ 39523 h 92999"/>
              <a:gd name="connsiteX5" fmla="*/ 37416 w 43256"/>
              <a:gd name="connsiteY5" fmla="*/ 46659 h 92999"/>
              <a:gd name="connsiteX6" fmla="*/ 41834 w 43256"/>
              <a:gd name="connsiteY6" fmla="*/ 31923 h 92999"/>
              <a:gd name="connsiteX7" fmla="*/ 40386 w 43256"/>
              <a:gd name="connsiteY7" fmla="*/ 34599 h 92999"/>
              <a:gd name="connsiteX8" fmla="*/ 38360 w 43256"/>
              <a:gd name="connsiteY8" fmla="*/ 21995 h 92999"/>
              <a:gd name="connsiteX9" fmla="*/ 38436 w 43256"/>
              <a:gd name="connsiteY9" fmla="*/ 23259 h 92999"/>
              <a:gd name="connsiteX10" fmla="*/ 29114 w 43256"/>
              <a:gd name="connsiteY10" fmla="*/ 20521 h 92999"/>
              <a:gd name="connsiteX11" fmla="*/ 29856 w 43256"/>
              <a:gd name="connsiteY11" fmla="*/ 18909 h 92999"/>
              <a:gd name="connsiteX12" fmla="*/ 19136 w 43256"/>
              <a:gd name="connsiteY12" fmla="*/ 32885 h 92999"/>
              <a:gd name="connsiteX13" fmla="*/ 21484 w 43256"/>
              <a:gd name="connsiteY13" fmla="*/ 31303 h 92999"/>
              <a:gd name="connsiteX14" fmla="*/ 10913 w 43256"/>
              <a:gd name="connsiteY14" fmla="*/ 11601 h 92999"/>
              <a:gd name="connsiteX15" fmla="*/ 15336 w 43256"/>
              <a:gd name="connsiteY15" fmla="*/ 23109 h 92999"/>
              <a:gd name="connsiteX16" fmla="*/ 4163 w 43256"/>
              <a:gd name="connsiteY16" fmla="*/ 32358 h 92999"/>
              <a:gd name="connsiteX17" fmla="*/ 3936 w 43256"/>
              <a:gd name="connsiteY17" fmla="*/ 30939 h 92999"/>
              <a:gd name="connsiteX0" fmla="*/ 3936 w 43256"/>
              <a:gd name="connsiteY0" fmla="*/ 30939 h 92999"/>
              <a:gd name="connsiteX1" fmla="*/ 5659 w 43256"/>
              <a:gd name="connsiteY1" fmla="*/ 23476 h 92999"/>
              <a:gd name="connsiteX2" fmla="*/ 10004 w 43256"/>
              <a:gd name="connsiteY2" fmla="*/ 10318 h 92999"/>
              <a:gd name="connsiteX3" fmla="*/ 22492 w 43256"/>
              <a:gd name="connsiteY3" fmla="*/ 20001 h 92999"/>
              <a:gd name="connsiteX4" fmla="*/ 21081 w 43256"/>
              <a:gd name="connsiteY4" fmla="*/ 3 h 92999"/>
              <a:gd name="connsiteX5" fmla="*/ 29869 w 43256"/>
              <a:gd name="connsiteY5" fmla="*/ 19050 h 92999"/>
              <a:gd name="connsiteX6" fmla="*/ 35499 w 43256"/>
              <a:gd name="connsiteY6" fmla="*/ 17259 h 92999"/>
              <a:gd name="connsiteX7" fmla="*/ 38354 w 43256"/>
              <a:gd name="connsiteY7" fmla="*/ 22145 h 92999"/>
              <a:gd name="connsiteX8" fmla="*/ 42018 w 43256"/>
              <a:gd name="connsiteY8" fmla="*/ 26887 h 92999"/>
              <a:gd name="connsiteX9" fmla="*/ 41854 w 43256"/>
              <a:gd name="connsiteY9" fmla="*/ 32029 h 92999"/>
              <a:gd name="connsiteX10" fmla="*/ 43052 w 43256"/>
              <a:gd name="connsiteY10" fmla="*/ 39891 h 92999"/>
              <a:gd name="connsiteX11" fmla="*/ 37440 w 43256"/>
              <a:gd name="connsiteY11" fmla="*/ 46773 h 92999"/>
              <a:gd name="connsiteX12" fmla="*/ 35431 w 43256"/>
              <a:gd name="connsiteY12" fmla="*/ 52670 h 92999"/>
              <a:gd name="connsiteX13" fmla="*/ 27516 w 43256"/>
              <a:gd name="connsiteY13" fmla="*/ 69112 h 92999"/>
              <a:gd name="connsiteX14" fmla="*/ 19374 w 43256"/>
              <a:gd name="connsiteY14" fmla="*/ 54025 h 92999"/>
              <a:gd name="connsiteX15" fmla="*/ 27874 w 43256"/>
              <a:gd name="connsiteY15" fmla="*/ 90630 h 92999"/>
              <a:gd name="connsiteX16" fmla="*/ 14002 w 43256"/>
              <a:gd name="connsiteY16" fmla="*/ 80109 h 92999"/>
              <a:gd name="connsiteX17" fmla="*/ 9886 w 43256"/>
              <a:gd name="connsiteY17" fmla="*/ 48057 h 92999"/>
              <a:gd name="connsiteX18" fmla="*/ 6102 w 43256"/>
              <a:gd name="connsiteY18" fmla="*/ 60947 h 92999"/>
              <a:gd name="connsiteX19" fmla="*/ 2149 w 43256"/>
              <a:gd name="connsiteY19" fmla="*/ 42120 h 92999"/>
              <a:gd name="connsiteX20" fmla="*/ 31 w 43256"/>
              <a:gd name="connsiteY20" fmla="*/ 36273 h 92999"/>
              <a:gd name="connsiteX21" fmla="*/ 3899 w 43256"/>
              <a:gd name="connsiteY21" fmla="*/ 31076 h 92999"/>
              <a:gd name="connsiteX22" fmla="*/ 3936 w 43256"/>
              <a:gd name="connsiteY22" fmla="*/ 30939 h 92999"/>
              <a:gd name="connsiteX0" fmla="*/ 4729 w 43256"/>
              <a:gd name="connsiteY0" fmla="*/ 42746 h 92999"/>
              <a:gd name="connsiteX1" fmla="*/ 2196 w 43256"/>
              <a:gd name="connsiteY1" fmla="*/ 41949 h 92999"/>
              <a:gd name="connsiteX2" fmla="*/ 28863 w 43256"/>
              <a:gd name="connsiteY2" fmla="*/ 51320 h 92999"/>
              <a:gd name="connsiteX3" fmla="*/ 29654 w 43256"/>
              <a:gd name="connsiteY3" fmla="*/ 46742 h 92999"/>
              <a:gd name="connsiteX4" fmla="*/ 34165 w 43256"/>
              <a:gd name="connsiteY4" fmla="*/ 39523 h 92999"/>
              <a:gd name="connsiteX5" fmla="*/ 37416 w 43256"/>
              <a:gd name="connsiteY5" fmla="*/ 46659 h 92999"/>
              <a:gd name="connsiteX6" fmla="*/ 41834 w 43256"/>
              <a:gd name="connsiteY6" fmla="*/ 31923 h 92999"/>
              <a:gd name="connsiteX7" fmla="*/ 40386 w 43256"/>
              <a:gd name="connsiteY7" fmla="*/ 34599 h 92999"/>
              <a:gd name="connsiteX8" fmla="*/ 38360 w 43256"/>
              <a:gd name="connsiteY8" fmla="*/ 21995 h 92999"/>
              <a:gd name="connsiteX9" fmla="*/ 38436 w 43256"/>
              <a:gd name="connsiteY9" fmla="*/ 23259 h 92999"/>
              <a:gd name="connsiteX10" fmla="*/ 29114 w 43256"/>
              <a:gd name="connsiteY10" fmla="*/ 20521 h 92999"/>
              <a:gd name="connsiteX11" fmla="*/ 29856 w 43256"/>
              <a:gd name="connsiteY11" fmla="*/ 18909 h 92999"/>
              <a:gd name="connsiteX12" fmla="*/ 19136 w 43256"/>
              <a:gd name="connsiteY12" fmla="*/ 32885 h 92999"/>
              <a:gd name="connsiteX13" fmla="*/ 21484 w 43256"/>
              <a:gd name="connsiteY13" fmla="*/ 31303 h 92999"/>
              <a:gd name="connsiteX14" fmla="*/ 10913 w 43256"/>
              <a:gd name="connsiteY14" fmla="*/ 11601 h 92999"/>
              <a:gd name="connsiteX15" fmla="*/ 15336 w 43256"/>
              <a:gd name="connsiteY15" fmla="*/ 23109 h 92999"/>
              <a:gd name="connsiteX16" fmla="*/ 4163 w 43256"/>
              <a:gd name="connsiteY16" fmla="*/ 32358 h 92999"/>
              <a:gd name="connsiteX17" fmla="*/ 3936 w 43256"/>
              <a:gd name="connsiteY17" fmla="*/ 30939 h 92999"/>
              <a:gd name="connsiteX0" fmla="*/ 3936 w 43256"/>
              <a:gd name="connsiteY0" fmla="*/ 30939 h 92999"/>
              <a:gd name="connsiteX1" fmla="*/ 5659 w 43256"/>
              <a:gd name="connsiteY1" fmla="*/ 23476 h 92999"/>
              <a:gd name="connsiteX2" fmla="*/ 10004 w 43256"/>
              <a:gd name="connsiteY2" fmla="*/ 10318 h 92999"/>
              <a:gd name="connsiteX3" fmla="*/ 22492 w 43256"/>
              <a:gd name="connsiteY3" fmla="*/ 20001 h 92999"/>
              <a:gd name="connsiteX4" fmla="*/ 21081 w 43256"/>
              <a:gd name="connsiteY4" fmla="*/ 3 h 92999"/>
              <a:gd name="connsiteX5" fmla="*/ 29869 w 43256"/>
              <a:gd name="connsiteY5" fmla="*/ 19050 h 92999"/>
              <a:gd name="connsiteX6" fmla="*/ 35499 w 43256"/>
              <a:gd name="connsiteY6" fmla="*/ 17259 h 92999"/>
              <a:gd name="connsiteX7" fmla="*/ 38354 w 43256"/>
              <a:gd name="connsiteY7" fmla="*/ 22145 h 92999"/>
              <a:gd name="connsiteX8" fmla="*/ 42018 w 43256"/>
              <a:gd name="connsiteY8" fmla="*/ 26887 h 92999"/>
              <a:gd name="connsiteX9" fmla="*/ 41854 w 43256"/>
              <a:gd name="connsiteY9" fmla="*/ 32029 h 92999"/>
              <a:gd name="connsiteX10" fmla="*/ 43052 w 43256"/>
              <a:gd name="connsiteY10" fmla="*/ 39891 h 92999"/>
              <a:gd name="connsiteX11" fmla="*/ 37440 w 43256"/>
              <a:gd name="connsiteY11" fmla="*/ 46773 h 92999"/>
              <a:gd name="connsiteX12" fmla="*/ 35431 w 43256"/>
              <a:gd name="connsiteY12" fmla="*/ 52670 h 92999"/>
              <a:gd name="connsiteX13" fmla="*/ 27516 w 43256"/>
              <a:gd name="connsiteY13" fmla="*/ 69112 h 92999"/>
              <a:gd name="connsiteX14" fmla="*/ 22847 w 43256"/>
              <a:gd name="connsiteY14" fmla="*/ 68177 h 92999"/>
              <a:gd name="connsiteX15" fmla="*/ 27874 w 43256"/>
              <a:gd name="connsiteY15" fmla="*/ 90630 h 92999"/>
              <a:gd name="connsiteX16" fmla="*/ 14002 w 43256"/>
              <a:gd name="connsiteY16" fmla="*/ 80109 h 92999"/>
              <a:gd name="connsiteX17" fmla="*/ 9886 w 43256"/>
              <a:gd name="connsiteY17" fmla="*/ 48057 h 92999"/>
              <a:gd name="connsiteX18" fmla="*/ 6102 w 43256"/>
              <a:gd name="connsiteY18" fmla="*/ 60947 h 92999"/>
              <a:gd name="connsiteX19" fmla="*/ 2149 w 43256"/>
              <a:gd name="connsiteY19" fmla="*/ 42120 h 92999"/>
              <a:gd name="connsiteX20" fmla="*/ 31 w 43256"/>
              <a:gd name="connsiteY20" fmla="*/ 36273 h 92999"/>
              <a:gd name="connsiteX21" fmla="*/ 3899 w 43256"/>
              <a:gd name="connsiteY21" fmla="*/ 31076 h 92999"/>
              <a:gd name="connsiteX22" fmla="*/ 3936 w 43256"/>
              <a:gd name="connsiteY22" fmla="*/ 30939 h 92999"/>
              <a:gd name="connsiteX0" fmla="*/ 4729 w 43256"/>
              <a:gd name="connsiteY0" fmla="*/ 42746 h 92999"/>
              <a:gd name="connsiteX1" fmla="*/ 2196 w 43256"/>
              <a:gd name="connsiteY1" fmla="*/ 41949 h 92999"/>
              <a:gd name="connsiteX2" fmla="*/ 28863 w 43256"/>
              <a:gd name="connsiteY2" fmla="*/ 51320 h 92999"/>
              <a:gd name="connsiteX3" fmla="*/ 29654 w 43256"/>
              <a:gd name="connsiteY3" fmla="*/ 46742 h 92999"/>
              <a:gd name="connsiteX4" fmla="*/ 34165 w 43256"/>
              <a:gd name="connsiteY4" fmla="*/ 39523 h 92999"/>
              <a:gd name="connsiteX5" fmla="*/ 37416 w 43256"/>
              <a:gd name="connsiteY5" fmla="*/ 46659 h 92999"/>
              <a:gd name="connsiteX6" fmla="*/ 41834 w 43256"/>
              <a:gd name="connsiteY6" fmla="*/ 31923 h 92999"/>
              <a:gd name="connsiteX7" fmla="*/ 40386 w 43256"/>
              <a:gd name="connsiteY7" fmla="*/ 34599 h 92999"/>
              <a:gd name="connsiteX8" fmla="*/ 38360 w 43256"/>
              <a:gd name="connsiteY8" fmla="*/ 21995 h 92999"/>
              <a:gd name="connsiteX9" fmla="*/ 38436 w 43256"/>
              <a:gd name="connsiteY9" fmla="*/ 23259 h 92999"/>
              <a:gd name="connsiteX10" fmla="*/ 29114 w 43256"/>
              <a:gd name="connsiteY10" fmla="*/ 20521 h 92999"/>
              <a:gd name="connsiteX11" fmla="*/ 29856 w 43256"/>
              <a:gd name="connsiteY11" fmla="*/ 18909 h 92999"/>
              <a:gd name="connsiteX12" fmla="*/ 19136 w 43256"/>
              <a:gd name="connsiteY12" fmla="*/ 32885 h 92999"/>
              <a:gd name="connsiteX13" fmla="*/ 21484 w 43256"/>
              <a:gd name="connsiteY13" fmla="*/ 31303 h 92999"/>
              <a:gd name="connsiteX14" fmla="*/ 10913 w 43256"/>
              <a:gd name="connsiteY14" fmla="*/ 11601 h 92999"/>
              <a:gd name="connsiteX15" fmla="*/ 15336 w 43256"/>
              <a:gd name="connsiteY15" fmla="*/ 23109 h 92999"/>
              <a:gd name="connsiteX16" fmla="*/ 4163 w 43256"/>
              <a:gd name="connsiteY16" fmla="*/ 32358 h 92999"/>
              <a:gd name="connsiteX17" fmla="*/ 3936 w 43256"/>
              <a:gd name="connsiteY17" fmla="*/ 30939 h 9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92999">
                <a:moveTo>
                  <a:pt x="3936" y="30939"/>
                </a:moveTo>
                <a:cubicBezTo>
                  <a:pt x="3665" y="28226"/>
                  <a:pt x="4648" y="26913"/>
                  <a:pt x="5659" y="23476"/>
                </a:cubicBezTo>
                <a:cubicBezTo>
                  <a:pt x="6670" y="20039"/>
                  <a:pt x="7263" y="8133"/>
                  <a:pt x="10004" y="10318"/>
                </a:cubicBezTo>
                <a:cubicBezTo>
                  <a:pt x="11677" y="6025"/>
                  <a:pt x="19950" y="16591"/>
                  <a:pt x="22492" y="20001"/>
                </a:cubicBezTo>
                <a:cubicBezTo>
                  <a:pt x="23133" y="18252"/>
                  <a:pt x="19660" y="277"/>
                  <a:pt x="21081" y="3"/>
                </a:cubicBezTo>
                <a:cubicBezTo>
                  <a:pt x="22645" y="-299"/>
                  <a:pt x="28911" y="17339"/>
                  <a:pt x="29869" y="19050"/>
                </a:cubicBezTo>
                <a:cubicBezTo>
                  <a:pt x="31251" y="16836"/>
                  <a:pt x="33537" y="16109"/>
                  <a:pt x="35499" y="17259"/>
                </a:cubicBezTo>
                <a:cubicBezTo>
                  <a:pt x="36994" y="18135"/>
                  <a:pt x="38066" y="19969"/>
                  <a:pt x="38354" y="22145"/>
                </a:cubicBezTo>
                <a:cubicBezTo>
                  <a:pt x="40082" y="22787"/>
                  <a:pt x="41458" y="24567"/>
                  <a:pt x="42018" y="26887"/>
                </a:cubicBezTo>
                <a:cubicBezTo>
                  <a:pt x="42425" y="28571"/>
                  <a:pt x="42367" y="30400"/>
                  <a:pt x="41854" y="32029"/>
                </a:cubicBezTo>
                <a:cubicBezTo>
                  <a:pt x="43115" y="34263"/>
                  <a:pt x="43556" y="37159"/>
                  <a:pt x="43052" y="39891"/>
                </a:cubicBezTo>
                <a:cubicBezTo>
                  <a:pt x="42382" y="43523"/>
                  <a:pt x="40164" y="46243"/>
                  <a:pt x="37440" y="46773"/>
                </a:cubicBezTo>
                <a:cubicBezTo>
                  <a:pt x="37427" y="49040"/>
                  <a:pt x="37085" y="48947"/>
                  <a:pt x="35431" y="52670"/>
                </a:cubicBezTo>
                <a:cubicBezTo>
                  <a:pt x="33777" y="56393"/>
                  <a:pt x="30912" y="56558"/>
                  <a:pt x="27516" y="69112"/>
                </a:cubicBezTo>
                <a:cubicBezTo>
                  <a:pt x="26821" y="72245"/>
                  <a:pt x="22787" y="64591"/>
                  <a:pt x="22847" y="68177"/>
                </a:cubicBezTo>
                <a:cubicBezTo>
                  <a:pt x="22907" y="71763"/>
                  <a:pt x="19367" y="79476"/>
                  <a:pt x="27874" y="90630"/>
                </a:cubicBezTo>
                <a:cubicBezTo>
                  <a:pt x="25013" y="97757"/>
                  <a:pt x="17000" y="87205"/>
                  <a:pt x="14002" y="80109"/>
                </a:cubicBezTo>
                <a:cubicBezTo>
                  <a:pt x="11004" y="73014"/>
                  <a:pt x="11701" y="49160"/>
                  <a:pt x="9886" y="48057"/>
                </a:cubicBezTo>
                <a:cubicBezTo>
                  <a:pt x="7772" y="48394"/>
                  <a:pt x="7392" y="61937"/>
                  <a:pt x="6102" y="60947"/>
                </a:cubicBezTo>
                <a:cubicBezTo>
                  <a:pt x="4812" y="59957"/>
                  <a:pt x="1096" y="43646"/>
                  <a:pt x="2149" y="42120"/>
                </a:cubicBezTo>
                <a:cubicBezTo>
                  <a:pt x="655" y="40923"/>
                  <a:pt x="-177" y="38626"/>
                  <a:pt x="31" y="36273"/>
                </a:cubicBezTo>
                <a:cubicBezTo>
                  <a:pt x="275" y="33518"/>
                  <a:pt x="1881" y="31360"/>
                  <a:pt x="3899" y="31076"/>
                </a:cubicBezTo>
                <a:cubicBezTo>
                  <a:pt x="3911" y="31030"/>
                  <a:pt x="3924" y="30985"/>
                  <a:pt x="3936" y="30939"/>
                </a:cubicBezTo>
                <a:close/>
              </a:path>
              <a:path w="43256" h="92999" fill="none" extrusionOk="0">
                <a:moveTo>
                  <a:pt x="4729" y="42746"/>
                </a:moveTo>
                <a:cubicBezTo>
                  <a:pt x="3845" y="42840"/>
                  <a:pt x="2961" y="42562"/>
                  <a:pt x="2196" y="41949"/>
                </a:cubicBezTo>
                <a:moveTo>
                  <a:pt x="28863" y="51320"/>
                </a:moveTo>
                <a:cubicBezTo>
                  <a:pt x="28824" y="51967"/>
                  <a:pt x="29792" y="46120"/>
                  <a:pt x="29654" y="46742"/>
                </a:cubicBezTo>
                <a:moveTo>
                  <a:pt x="34165" y="39523"/>
                </a:moveTo>
                <a:cubicBezTo>
                  <a:pt x="36169" y="40851"/>
                  <a:pt x="37434" y="43627"/>
                  <a:pt x="37416" y="46659"/>
                </a:cubicBezTo>
                <a:moveTo>
                  <a:pt x="41834" y="31923"/>
                </a:moveTo>
                <a:cubicBezTo>
                  <a:pt x="41509" y="32955"/>
                  <a:pt x="41014" y="33871"/>
                  <a:pt x="40386" y="34599"/>
                </a:cubicBezTo>
                <a:moveTo>
                  <a:pt x="38360" y="21995"/>
                </a:moveTo>
                <a:cubicBezTo>
                  <a:pt x="38415" y="22412"/>
                  <a:pt x="38441" y="22835"/>
                  <a:pt x="38436" y="23259"/>
                </a:cubicBezTo>
                <a:moveTo>
                  <a:pt x="29114" y="20521"/>
                </a:moveTo>
                <a:cubicBezTo>
                  <a:pt x="29303" y="19938"/>
                  <a:pt x="29552" y="19395"/>
                  <a:pt x="29856" y="18909"/>
                </a:cubicBezTo>
                <a:moveTo>
                  <a:pt x="19136" y="32885"/>
                </a:moveTo>
                <a:cubicBezTo>
                  <a:pt x="19213" y="32403"/>
                  <a:pt x="21323" y="31744"/>
                  <a:pt x="21484" y="31303"/>
                </a:cubicBezTo>
                <a:moveTo>
                  <a:pt x="10913" y="11601"/>
                </a:moveTo>
                <a:cubicBezTo>
                  <a:pt x="11385" y="11977"/>
                  <a:pt x="14944" y="22590"/>
                  <a:pt x="15336" y="23109"/>
                </a:cubicBezTo>
                <a:moveTo>
                  <a:pt x="4163" y="32358"/>
                </a:moveTo>
                <a:cubicBezTo>
                  <a:pt x="4060" y="31894"/>
                  <a:pt x="3984" y="31420"/>
                  <a:pt x="3936" y="30939"/>
                </a:cubicBezTo>
              </a:path>
            </a:pathLst>
          </a:custGeom>
          <a:solidFill>
            <a:schemeClr val="bg1">
              <a:lumMod val="75000"/>
            </a:schemeClr>
          </a:solidFill>
          <a:ln>
            <a:noFill/>
          </a:ln>
          <a:scene3d>
            <a:camera prst="orthographicFront"/>
            <a:lightRig rig="threePt" dir="t"/>
          </a:scene3d>
          <a:sp3d prstMaterial="plastic">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44" name="Group 43"/>
          <p:cNvGrpSpPr/>
          <p:nvPr/>
        </p:nvGrpSpPr>
        <p:grpSpPr>
          <a:xfrm>
            <a:off x="3780707" y="1831427"/>
            <a:ext cx="1365552" cy="1257209"/>
            <a:chOff x="3650137" y="1510407"/>
            <a:chExt cx="1365552" cy="1257209"/>
          </a:xfrm>
        </p:grpSpPr>
        <p:sp>
          <p:nvSpPr>
            <p:cNvPr id="45" name="Cloud 34"/>
            <p:cNvSpPr/>
            <p:nvPr/>
          </p:nvSpPr>
          <p:spPr>
            <a:xfrm>
              <a:off x="3650137" y="1510407"/>
              <a:ext cx="1365552" cy="125720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4061 w 43381"/>
                <a:gd name="connsiteY0" fmla="*/ 14229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20" fmla="*/ 4061 w 43381"/>
                <a:gd name="connsiteY20" fmla="*/ 14229 h 43219"/>
                <a:gd name="connsiteX0" fmla="*/ 7089 w 43381"/>
                <a:gd name="connsiteY0" fmla="*/ 34758 h 43219"/>
                <a:gd name="connsiteX1" fmla="*/ 5981 w 43381"/>
                <a:gd name="connsiteY1" fmla="*/ 35139 h 43219"/>
                <a:gd name="connsiteX2" fmla="*/ 16639 w 43381"/>
                <a:gd name="connsiteY2" fmla="*/ 38949 h 43219"/>
                <a:gd name="connsiteX3" fmla="*/ 15971 w 43381"/>
                <a:gd name="connsiteY3" fmla="*/ 37209 h 43219"/>
                <a:gd name="connsiteX4" fmla="*/ 28988 w 43381"/>
                <a:gd name="connsiteY4" fmla="*/ 34610 h 43219"/>
                <a:gd name="connsiteX5" fmla="*/ 28721 w 43381"/>
                <a:gd name="connsiteY5" fmla="*/ 36519 h 43219"/>
                <a:gd name="connsiteX6" fmla="*/ 34290 w 43381"/>
                <a:gd name="connsiteY6" fmla="*/ 22813 h 43219"/>
                <a:gd name="connsiteX7" fmla="*/ 37541 w 43381"/>
                <a:gd name="connsiteY7" fmla="*/ 29949 h 43219"/>
                <a:gd name="connsiteX8" fmla="*/ 41959 w 43381"/>
                <a:gd name="connsiteY8" fmla="*/ 15213 h 43219"/>
                <a:gd name="connsiteX9" fmla="*/ 40511 w 43381"/>
                <a:gd name="connsiteY9" fmla="*/ 17889 h 43219"/>
                <a:gd name="connsiteX10" fmla="*/ 38485 w 43381"/>
                <a:gd name="connsiteY10" fmla="*/ 5285 h 43219"/>
                <a:gd name="connsiteX11" fmla="*/ 38561 w 43381"/>
                <a:gd name="connsiteY11" fmla="*/ 6549 h 43219"/>
                <a:gd name="connsiteX12" fmla="*/ 29239 w 43381"/>
                <a:gd name="connsiteY12" fmla="*/ 3811 h 43219"/>
                <a:gd name="connsiteX13" fmla="*/ 29981 w 43381"/>
                <a:gd name="connsiteY13" fmla="*/ 2199 h 43219"/>
                <a:gd name="connsiteX14" fmla="*/ 22302 w 43381"/>
                <a:gd name="connsiteY14" fmla="*/ 4579 h 43219"/>
                <a:gd name="connsiteX15" fmla="*/ 22661 w 43381"/>
                <a:gd name="connsiteY15" fmla="*/ 3189 h 43219"/>
                <a:gd name="connsiteX16" fmla="*/ 14161 w 43381"/>
                <a:gd name="connsiteY16" fmla="*/ 5051 h 43219"/>
                <a:gd name="connsiteX17" fmla="*/ 15461 w 43381"/>
                <a:gd name="connsiteY17" fmla="*/ 6399 h 43219"/>
                <a:gd name="connsiteX18" fmla="*/ 4288 w 43381"/>
                <a:gd name="connsiteY18" fmla="*/ 15648 h 43219"/>
                <a:gd name="connsiteX19" fmla="*/ 4061 w 43381"/>
                <a:gd name="connsiteY19" fmla="*/ 14229 h 43219"/>
                <a:gd name="connsiteX0" fmla="*/ 4061 w 43381"/>
                <a:gd name="connsiteY0" fmla="*/ 14229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20" fmla="*/ 4061 w 43381"/>
                <a:gd name="connsiteY20" fmla="*/ 14229 h 43219"/>
                <a:gd name="connsiteX0" fmla="*/ 7089 w 43381"/>
                <a:gd name="connsiteY0" fmla="*/ 34758 h 43219"/>
                <a:gd name="connsiteX1" fmla="*/ 5981 w 43381"/>
                <a:gd name="connsiteY1" fmla="*/ 35139 h 43219"/>
                <a:gd name="connsiteX2" fmla="*/ 16639 w 43381"/>
                <a:gd name="connsiteY2" fmla="*/ 38949 h 43219"/>
                <a:gd name="connsiteX3" fmla="*/ 15971 w 43381"/>
                <a:gd name="connsiteY3" fmla="*/ 37209 h 43219"/>
                <a:gd name="connsiteX4" fmla="*/ 28988 w 43381"/>
                <a:gd name="connsiteY4" fmla="*/ 34610 h 43219"/>
                <a:gd name="connsiteX5" fmla="*/ 28721 w 43381"/>
                <a:gd name="connsiteY5" fmla="*/ 36519 h 43219"/>
                <a:gd name="connsiteX6" fmla="*/ 34290 w 43381"/>
                <a:gd name="connsiteY6" fmla="*/ 22813 h 43219"/>
                <a:gd name="connsiteX7" fmla="*/ 37541 w 43381"/>
                <a:gd name="connsiteY7" fmla="*/ 29949 h 43219"/>
                <a:gd name="connsiteX8" fmla="*/ 41959 w 43381"/>
                <a:gd name="connsiteY8" fmla="*/ 15213 h 43219"/>
                <a:gd name="connsiteX9" fmla="*/ 40511 w 43381"/>
                <a:gd name="connsiteY9" fmla="*/ 17889 h 43219"/>
                <a:gd name="connsiteX10" fmla="*/ 38485 w 43381"/>
                <a:gd name="connsiteY10" fmla="*/ 5285 h 43219"/>
                <a:gd name="connsiteX11" fmla="*/ 38561 w 43381"/>
                <a:gd name="connsiteY11" fmla="*/ 6549 h 43219"/>
                <a:gd name="connsiteX12" fmla="*/ 29239 w 43381"/>
                <a:gd name="connsiteY12" fmla="*/ 3811 h 43219"/>
                <a:gd name="connsiteX13" fmla="*/ 29981 w 43381"/>
                <a:gd name="connsiteY13" fmla="*/ 2199 h 43219"/>
                <a:gd name="connsiteX14" fmla="*/ 22302 w 43381"/>
                <a:gd name="connsiteY14" fmla="*/ 4579 h 43219"/>
                <a:gd name="connsiteX15" fmla="*/ 22661 w 43381"/>
                <a:gd name="connsiteY15" fmla="*/ 3189 h 43219"/>
                <a:gd name="connsiteX16" fmla="*/ 14161 w 43381"/>
                <a:gd name="connsiteY16" fmla="*/ 5051 h 43219"/>
                <a:gd name="connsiteX17" fmla="*/ 15461 w 43381"/>
                <a:gd name="connsiteY17" fmla="*/ 6399 h 43219"/>
                <a:gd name="connsiteX0" fmla="*/ 4061 w 43381"/>
                <a:gd name="connsiteY0" fmla="*/ 14229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20" fmla="*/ 4061 w 43381"/>
                <a:gd name="connsiteY20" fmla="*/ 14229 h 43219"/>
                <a:gd name="connsiteX0" fmla="*/ 7089 w 43381"/>
                <a:gd name="connsiteY0" fmla="*/ 34758 h 43219"/>
                <a:gd name="connsiteX1" fmla="*/ 5981 w 43381"/>
                <a:gd name="connsiteY1" fmla="*/ 35139 h 43219"/>
                <a:gd name="connsiteX2" fmla="*/ 16639 w 43381"/>
                <a:gd name="connsiteY2" fmla="*/ 38949 h 43219"/>
                <a:gd name="connsiteX3" fmla="*/ 15971 w 43381"/>
                <a:gd name="connsiteY3" fmla="*/ 37209 h 43219"/>
                <a:gd name="connsiteX4" fmla="*/ 28988 w 43381"/>
                <a:gd name="connsiteY4" fmla="*/ 34610 h 43219"/>
                <a:gd name="connsiteX5" fmla="*/ 28721 w 43381"/>
                <a:gd name="connsiteY5" fmla="*/ 36519 h 43219"/>
                <a:gd name="connsiteX6" fmla="*/ 34290 w 43381"/>
                <a:gd name="connsiteY6" fmla="*/ 22813 h 43219"/>
                <a:gd name="connsiteX7" fmla="*/ 37541 w 43381"/>
                <a:gd name="connsiteY7" fmla="*/ 29949 h 43219"/>
                <a:gd name="connsiteX8" fmla="*/ 41959 w 43381"/>
                <a:gd name="connsiteY8" fmla="*/ 15213 h 43219"/>
                <a:gd name="connsiteX9" fmla="*/ 40511 w 43381"/>
                <a:gd name="connsiteY9" fmla="*/ 17889 h 43219"/>
                <a:gd name="connsiteX10" fmla="*/ 38485 w 43381"/>
                <a:gd name="connsiteY10" fmla="*/ 5285 h 43219"/>
                <a:gd name="connsiteX11" fmla="*/ 38561 w 43381"/>
                <a:gd name="connsiteY11" fmla="*/ 6549 h 43219"/>
                <a:gd name="connsiteX12" fmla="*/ 29239 w 43381"/>
                <a:gd name="connsiteY12" fmla="*/ 3811 h 43219"/>
                <a:gd name="connsiteX13" fmla="*/ 29981 w 43381"/>
                <a:gd name="connsiteY13" fmla="*/ 2199 h 43219"/>
                <a:gd name="connsiteX14" fmla="*/ 22302 w 43381"/>
                <a:gd name="connsiteY14" fmla="*/ 4579 h 43219"/>
                <a:gd name="connsiteX15" fmla="*/ 22661 w 43381"/>
                <a:gd name="connsiteY15" fmla="*/ 3189 h 43219"/>
                <a:gd name="connsiteX0" fmla="*/ 4024 w 43381"/>
                <a:gd name="connsiteY0" fmla="*/ 14366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0" fmla="*/ 7089 w 43381"/>
                <a:gd name="connsiteY0" fmla="*/ 34758 h 43219"/>
                <a:gd name="connsiteX1" fmla="*/ 5981 w 43381"/>
                <a:gd name="connsiteY1" fmla="*/ 35139 h 43219"/>
                <a:gd name="connsiteX2" fmla="*/ 16639 w 43381"/>
                <a:gd name="connsiteY2" fmla="*/ 38949 h 43219"/>
                <a:gd name="connsiteX3" fmla="*/ 15971 w 43381"/>
                <a:gd name="connsiteY3" fmla="*/ 37209 h 43219"/>
                <a:gd name="connsiteX4" fmla="*/ 28988 w 43381"/>
                <a:gd name="connsiteY4" fmla="*/ 34610 h 43219"/>
                <a:gd name="connsiteX5" fmla="*/ 28721 w 43381"/>
                <a:gd name="connsiteY5" fmla="*/ 36519 h 43219"/>
                <a:gd name="connsiteX6" fmla="*/ 34290 w 43381"/>
                <a:gd name="connsiteY6" fmla="*/ 22813 h 43219"/>
                <a:gd name="connsiteX7" fmla="*/ 37541 w 43381"/>
                <a:gd name="connsiteY7" fmla="*/ 29949 h 43219"/>
                <a:gd name="connsiteX8" fmla="*/ 41959 w 43381"/>
                <a:gd name="connsiteY8" fmla="*/ 15213 h 43219"/>
                <a:gd name="connsiteX9" fmla="*/ 40511 w 43381"/>
                <a:gd name="connsiteY9" fmla="*/ 17889 h 43219"/>
                <a:gd name="connsiteX10" fmla="*/ 38485 w 43381"/>
                <a:gd name="connsiteY10" fmla="*/ 5285 h 43219"/>
                <a:gd name="connsiteX11" fmla="*/ 38561 w 43381"/>
                <a:gd name="connsiteY11" fmla="*/ 6549 h 43219"/>
                <a:gd name="connsiteX12" fmla="*/ 29239 w 43381"/>
                <a:gd name="connsiteY12" fmla="*/ 3811 h 43219"/>
                <a:gd name="connsiteX13" fmla="*/ 29981 w 43381"/>
                <a:gd name="connsiteY13" fmla="*/ 2199 h 43219"/>
                <a:gd name="connsiteX14" fmla="*/ 22302 w 43381"/>
                <a:gd name="connsiteY14" fmla="*/ 4579 h 43219"/>
                <a:gd name="connsiteX15" fmla="*/ 22661 w 43381"/>
                <a:gd name="connsiteY15" fmla="*/ 3189 h 43219"/>
                <a:gd name="connsiteX0" fmla="*/ 399 w 47661"/>
                <a:gd name="connsiteY0" fmla="*/ 10075 h 43219"/>
                <a:gd name="connsiteX1" fmla="*/ 10064 w 47661"/>
                <a:gd name="connsiteY1" fmla="*/ 6766 h 43219"/>
                <a:gd name="connsiteX2" fmla="*/ 18446 w 47661"/>
                <a:gd name="connsiteY2" fmla="*/ 5061 h 43219"/>
                <a:gd name="connsiteX3" fmla="*/ 26897 w 47661"/>
                <a:gd name="connsiteY3" fmla="*/ 3291 h 43219"/>
                <a:gd name="connsiteX4" fmla="*/ 30190 w 47661"/>
                <a:gd name="connsiteY4" fmla="*/ 59 h 43219"/>
                <a:gd name="connsiteX5" fmla="*/ 34274 w 47661"/>
                <a:gd name="connsiteY5" fmla="*/ 2340 h 43219"/>
                <a:gd name="connsiteX6" fmla="*/ 39904 w 47661"/>
                <a:gd name="connsiteY6" fmla="*/ 549 h 43219"/>
                <a:gd name="connsiteX7" fmla="*/ 42759 w 47661"/>
                <a:gd name="connsiteY7" fmla="*/ 5435 h 43219"/>
                <a:gd name="connsiteX8" fmla="*/ 46423 w 47661"/>
                <a:gd name="connsiteY8" fmla="*/ 10177 h 43219"/>
                <a:gd name="connsiteX9" fmla="*/ 46259 w 47661"/>
                <a:gd name="connsiteY9" fmla="*/ 15319 h 43219"/>
                <a:gd name="connsiteX10" fmla="*/ 47457 w 47661"/>
                <a:gd name="connsiteY10" fmla="*/ 23181 h 43219"/>
                <a:gd name="connsiteX11" fmla="*/ 41845 w 47661"/>
                <a:gd name="connsiteY11" fmla="*/ 30063 h 43219"/>
                <a:gd name="connsiteX12" fmla="*/ 39836 w 47661"/>
                <a:gd name="connsiteY12" fmla="*/ 35960 h 43219"/>
                <a:gd name="connsiteX13" fmla="*/ 32996 w 47661"/>
                <a:gd name="connsiteY13" fmla="*/ 36674 h 43219"/>
                <a:gd name="connsiteX14" fmla="*/ 28108 w 47661"/>
                <a:gd name="connsiteY14" fmla="*/ 42965 h 43219"/>
                <a:gd name="connsiteX15" fmla="*/ 20921 w 47661"/>
                <a:gd name="connsiteY15" fmla="*/ 39125 h 43219"/>
                <a:gd name="connsiteX16" fmla="*/ 10245 w 47661"/>
                <a:gd name="connsiteY16" fmla="*/ 35331 h 43219"/>
                <a:gd name="connsiteX17" fmla="*/ 5551 w 47661"/>
                <a:gd name="connsiteY17" fmla="*/ 31109 h 43219"/>
                <a:gd name="connsiteX18" fmla="*/ 4436 w 47661"/>
                <a:gd name="connsiteY18" fmla="*/ 19563 h 43219"/>
                <a:gd name="connsiteX19" fmla="*/ 399 w 47661"/>
                <a:gd name="connsiteY19" fmla="*/ 10075 h 43219"/>
                <a:gd name="connsiteX0" fmla="*/ 11369 w 47661"/>
                <a:gd name="connsiteY0" fmla="*/ 34758 h 43219"/>
                <a:gd name="connsiteX1" fmla="*/ 10261 w 47661"/>
                <a:gd name="connsiteY1" fmla="*/ 35139 h 43219"/>
                <a:gd name="connsiteX2" fmla="*/ 20919 w 47661"/>
                <a:gd name="connsiteY2" fmla="*/ 38949 h 43219"/>
                <a:gd name="connsiteX3" fmla="*/ 20251 w 47661"/>
                <a:gd name="connsiteY3" fmla="*/ 37209 h 43219"/>
                <a:gd name="connsiteX4" fmla="*/ 33268 w 47661"/>
                <a:gd name="connsiteY4" fmla="*/ 34610 h 43219"/>
                <a:gd name="connsiteX5" fmla="*/ 33001 w 47661"/>
                <a:gd name="connsiteY5" fmla="*/ 36519 h 43219"/>
                <a:gd name="connsiteX6" fmla="*/ 38570 w 47661"/>
                <a:gd name="connsiteY6" fmla="*/ 22813 h 43219"/>
                <a:gd name="connsiteX7" fmla="*/ 41821 w 47661"/>
                <a:gd name="connsiteY7" fmla="*/ 29949 h 43219"/>
                <a:gd name="connsiteX8" fmla="*/ 46239 w 47661"/>
                <a:gd name="connsiteY8" fmla="*/ 15213 h 43219"/>
                <a:gd name="connsiteX9" fmla="*/ 44791 w 47661"/>
                <a:gd name="connsiteY9" fmla="*/ 17889 h 43219"/>
                <a:gd name="connsiteX10" fmla="*/ 42765 w 47661"/>
                <a:gd name="connsiteY10" fmla="*/ 5285 h 43219"/>
                <a:gd name="connsiteX11" fmla="*/ 42841 w 47661"/>
                <a:gd name="connsiteY11" fmla="*/ 6549 h 43219"/>
                <a:gd name="connsiteX12" fmla="*/ 33519 w 47661"/>
                <a:gd name="connsiteY12" fmla="*/ 3811 h 43219"/>
                <a:gd name="connsiteX13" fmla="*/ 34261 w 47661"/>
                <a:gd name="connsiteY13" fmla="*/ 2199 h 43219"/>
                <a:gd name="connsiteX14" fmla="*/ 26582 w 47661"/>
                <a:gd name="connsiteY14" fmla="*/ 4579 h 43219"/>
                <a:gd name="connsiteX15" fmla="*/ 26941 w 47661"/>
                <a:gd name="connsiteY15" fmla="*/ 3189 h 43219"/>
                <a:gd name="connsiteX0" fmla="*/ 399 w 47661"/>
                <a:gd name="connsiteY0" fmla="*/ 10075 h 43219"/>
                <a:gd name="connsiteX1" fmla="*/ 10064 w 47661"/>
                <a:gd name="connsiteY1" fmla="*/ 6766 h 43219"/>
                <a:gd name="connsiteX2" fmla="*/ 18446 w 47661"/>
                <a:gd name="connsiteY2" fmla="*/ 5061 h 43219"/>
                <a:gd name="connsiteX3" fmla="*/ 26897 w 47661"/>
                <a:gd name="connsiteY3" fmla="*/ 3291 h 43219"/>
                <a:gd name="connsiteX4" fmla="*/ 30190 w 47661"/>
                <a:gd name="connsiteY4" fmla="*/ 59 h 43219"/>
                <a:gd name="connsiteX5" fmla="*/ 34274 w 47661"/>
                <a:gd name="connsiteY5" fmla="*/ 2340 h 43219"/>
                <a:gd name="connsiteX6" fmla="*/ 39904 w 47661"/>
                <a:gd name="connsiteY6" fmla="*/ 549 h 43219"/>
                <a:gd name="connsiteX7" fmla="*/ 42759 w 47661"/>
                <a:gd name="connsiteY7" fmla="*/ 5435 h 43219"/>
                <a:gd name="connsiteX8" fmla="*/ 46423 w 47661"/>
                <a:gd name="connsiteY8" fmla="*/ 10177 h 43219"/>
                <a:gd name="connsiteX9" fmla="*/ 46259 w 47661"/>
                <a:gd name="connsiteY9" fmla="*/ 15319 h 43219"/>
                <a:gd name="connsiteX10" fmla="*/ 47457 w 47661"/>
                <a:gd name="connsiteY10" fmla="*/ 23181 h 43219"/>
                <a:gd name="connsiteX11" fmla="*/ 41845 w 47661"/>
                <a:gd name="connsiteY11" fmla="*/ 30063 h 43219"/>
                <a:gd name="connsiteX12" fmla="*/ 39836 w 47661"/>
                <a:gd name="connsiteY12" fmla="*/ 35960 h 43219"/>
                <a:gd name="connsiteX13" fmla="*/ 32996 w 47661"/>
                <a:gd name="connsiteY13" fmla="*/ 36674 h 43219"/>
                <a:gd name="connsiteX14" fmla="*/ 28108 w 47661"/>
                <a:gd name="connsiteY14" fmla="*/ 42965 h 43219"/>
                <a:gd name="connsiteX15" fmla="*/ 20921 w 47661"/>
                <a:gd name="connsiteY15" fmla="*/ 39125 h 43219"/>
                <a:gd name="connsiteX16" fmla="*/ 10245 w 47661"/>
                <a:gd name="connsiteY16" fmla="*/ 35331 h 43219"/>
                <a:gd name="connsiteX17" fmla="*/ 5551 w 47661"/>
                <a:gd name="connsiteY17" fmla="*/ 31109 h 43219"/>
                <a:gd name="connsiteX18" fmla="*/ 4436 w 47661"/>
                <a:gd name="connsiteY18" fmla="*/ 19563 h 43219"/>
                <a:gd name="connsiteX19" fmla="*/ 399 w 47661"/>
                <a:gd name="connsiteY19" fmla="*/ 10075 h 43219"/>
                <a:gd name="connsiteX0" fmla="*/ 11369 w 47661"/>
                <a:gd name="connsiteY0" fmla="*/ 34758 h 43219"/>
                <a:gd name="connsiteX1" fmla="*/ 10261 w 47661"/>
                <a:gd name="connsiteY1" fmla="*/ 35139 h 43219"/>
                <a:gd name="connsiteX2" fmla="*/ 20919 w 47661"/>
                <a:gd name="connsiteY2" fmla="*/ 38949 h 43219"/>
                <a:gd name="connsiteX3" fmla="*/ 20251 w 47661"/>
                <a:gd name="connsiteY3" fmla="*/ 37209 h 43219"/>
                <a:gd name="connsiteX4" fmla="*/ 33268 w 47661"/>
                <a:gd name="connsiteY4" fmla="*/ 34610 h 43219"/>
                <a:gd name="connsiteX5" fmla="*/ 33001 w 47661"/>
                <a:gd name="connsiteY5" fmla="*/ 36519 h 43219"/>
                <a:gd name="connsiteX6" fmla="*/ 38570 w 47661"/>
                <a:gd name="connsiteY6" fmla="*/ 22813 h 43219"/>
                <a:gd name="connsiteX7" fmla="*/ 41821 w 47661"/>
                <a:gd name="connsiteY7" fmla="*/ 29949 h 43219"/>
                <a:gd name="connsiteX8" fmla="*/ 46239 w 47661"/>
                <a:gd name="connsiteY8" fmla="*/ 15213 h 43219"/>
                <a:gd name="connsiteX9" fmla="*/ 44791 w 47661"/>
                <a:gd name="connsiteY9" fmla="*/ 17889 h 43219"/>
                <a:gd name="connsiteX10" fmla="*/ 42765 w 47661"/>
                <a:gd name="connsiteY10" fmla="*/ 5285 h 43219"/>
                <a:gd name="connsiteX11" fmla="*/ 42841 w 47661"/>
                <a:gd name="connsiteY11" fmla="*/ 6549 h 43219"/>
                <a:gd name="connsiteX12" fmla="*/ 33519 w 47661"/>
                <a:gd name="connsiteY12" fmla="*/ 3811 h 43219"/>
                <a:gd name="connsiteX13" fmla="*/ 34261 w 47661"/>
                <a:gd name="connsiteY13" fmla="*/ 2199 h 43219"/>
                <a:gd name="connsiteX0" fmla="*/ 399 w 47661"/>
                <a:gd name="connsiteY0" fmla="*/ 10123 h 43267"/>
                <a:gd name="connsiteX1" fmla="*/ 10064 w 47661"/>
                <a:gd name="connsiteY1" fmla="*/ 6814 h 43267"/>
                <a:gd name="connsiteX2" fmla="*/ 18446 w 47661"/>
                <a:gd name="connsiteY2" fmla="*/ 5109 h 43267"/>
                <a:gd name="connsiteX3" fmla="*/ 30190 w 47661"/>
                <a:gd name="connsiteY3" fmla="*/ 107 h 43267"/>
                <a:gd name="connsiteX4" fmla="*/ 34274 w 47661"/>
                <a:gd name="connsiteY4" fmla="*/ 2388 h 43267"/>
                <a:gd name="connsiteX5" fmla="*/ 39904 w 47661"/>
                <a:gd name="connsiteY5" fmla="*/ 597 h 43267"/>
                <a:gd name="connsiteX6" fmla="*/ 42759 w 47661"/>
                <a:gd name="connsiteY6" fmla="*/ 5483 h 43267"/>
                <a:gd name="connsiteX7" fmla="*/ 46423 w 47661"/>
                <a:gd name="connsiteY7" fmla="*/ 10225 h 43267"/>
                <a:gd name="connsiteX8" fmla="*/ 46259 w 47661"/>
                <a:gd name="connsiteY8" fmla="*/ 15367 h 43267"/>
                <a:gd name="connsiteX9" fmla="*/ 47457 w 47661"/>
                <a:gd name="connsiteY9" fmla="*/ 23229 h 43267"/>
                <a:gd name="connsiteX10" fmla="*/ 41845 w 47661"/>
                <a:gd name="connsiteY10" fmla="*/ 30111 h 43267"/>
                <a:gd name="connsiteX11" fmla="*/ 39836 w 47661"/>
                <a:gd name="connsiteY11" fmla="*/ 36008 h 43267"/>
                <a:gd name="connsiteX12" fmla="*/ 32996 w 47661"/>
                <a:gd name="connsiteY12" fmla="*/ 36722 h 43267"/>
                <a:gd name="connsiteX13" fmla="*/ 28108 w 47661"/>
                <a:gd name="connsiteY13" fmla="*/ 43013 h 43267"/>
                <a:gd name="connsiteX14" fmla="*/ 20921 w 47661"/>
                <a:gd name="connsiteY14" fmla="*/ 39173 h 43267"/>
                <a:gd name="connsiteX15" fmla="*/ 10245 w 47661"/>
                <a:gd name="connsiteY15" fmla="*/ 35379 h 43267"/>
                <a:gd name="connsiteX16" fmla="*/ 5551 w 47661"/>
                <a:gd name="connsiteY16" fmla="*/ 31157 h 43267"/>
                <a:gd name="connsiteX17" fmla="*/ 4436 w 47661"/>
                <a:gd name="connsiteY17" fmla="*/ 19611 h 43267"/>
                <a:gd name="connsiteX18" fmla="*/ 399 w 47661"/>
                <a:gd name="connsiteY18" fmla="*/ 10123 h 43267"/>
                <a:gd name="connsiteX0" fmla="*/ 11369 w 47661"/>
                <a:gd name="connsiteY0" fmla="*/ 34806 h 43267"/>
                <a:gd name="connsiteX1" fmla="*/ 10261 w 47661"/>
                <a:gd name="connsiteY1" fmla="*/ 35187 h 43267"/>
                <a:gd name="connsiteX2" fmla="*/ 20919 w 47661"/>
                <a:gd name="connsiteY2" fmla="*/ 38997 h 43267"/>
                <a:gd name="connsiteX3" fmla="*/ 20251 w 47661"/>
                <a:gd name="connsiteY3" fmla="*/ 37257 h 43267"/>
                <a:gd name="connsiteX4" fmla="*/ 33268 w 47661"/>
                <a:gd name="connsiteY4" fmla="*/ 34658 h 43267"/>
                <a:gd name="connsiteX5" fmla="*/ 33001 w 47661"/>
                <a:gd name="connsiteY5" fmla="*/ 36567 h 43267"/>
                <a:gd name="connsiteX6" fmla="*/ 38570 w 47661"/>
                <a:gd name="connsiteY6" fmla="*/ 22861 h 43267"/>
                <a:gd name="connsiteX7" fmla="*/ 41821 w 47661"/>
                <a:gd name="connsiteY7" fmla="*/ 29997 h 43267"/>
                <a:gd name="connsiteX8" fmla="*/ 46239 w 47661"/>
                <a:gd name="connsiteY8" fmla="*/ 15261 h 43267"/>
                <a:gd name="connsiteX9" fmla="*/ 44791 w 47661"/>
                <a:gd name="connsiteY9" fmla="*/ 17937 h 43267"/>
                <a:gd name="connsiteX10" fmla="*/ 42765 w 47661"/>
                <a:gd name="connsiteY10" fmla="*/ 5333 h 43267"/>
                <a:gd name="connsiteX11" fmla="*/ 42841 w 47661"/>
                <a:gd name="connsiteY11" fmla="*/ 6597 h 43267"/>
                <a:gd name="connsiteX12" fmla="*/ 33519 w 47661"/>
                <a:gd name="connsiteY12" fmla="*/ 3859 h 43267"/>
                <a:gd name="connsiteX13" fmla="*/ 34261 w 47661"/>
                <a:gd name="connsiteY13" fmla="*/ 2247 h 43267"/>
                <a:gd name="connsiteX0" fmla="*/ 399 w 47661"/>
                <a:gd name="connsiteY0" fmla="*/ 10123 h 43267"/>
                <a:gd name="connsiteX1" fmla="*/ 10064 w 47661"/>
                <a:gd name="connsiteY1" fmla="*/ 6814 h 43267"/>
                <a:gd name="connsiteX2" fmla="*/ 18446 w 47661"/>
                <a:gd name="connsiteY2" fmla="*/ 5109 h 43267"/>
                <a:gd name="connsiteX3" fmla="*/ 30190 w 47661"/>
                <a:gd name="connsiteY3" fmla="*/ 107 h 43267"/>
                <a:gd name="connsiteX4" fmla="*/ 34274 w 47661"/>
                <a:gd name="connsiteY4" fmla="*/ 2388 h 43267"/>
                <a:gd name="connsiteX5" fmla="*/ 39904 w 47661"/>
                <a:gd name="connsiteY5" fmla="*/ 597 h 43267"/>
                <a:gd name="connsiteX6" fmla="*/ 42759 w 47661"/>
                <a:gd name="connsiteY6" fmla="*/ 5483 h 43267"/>
                <a:gd name="connsiteX7" fmla="*/ 46423 w 47661"/>
                <a:gd name="connsiteY7" fmla="*/ 10225 h 43267"/>
                <a:gd name="connsiteX8" fmla="*/ 46259 w 47661"/>
                <a:gd name="connsiteY8" fmla="*/ 15367 h 43267"/>
                <a:gd name="connsiteX9" fmla="*/ 47457 w 47661"/>
                <a:gd name="connsiteY9" fmla="*/ 23229 h 43267"/>
                <a:gd name="connsiteX10" fmla="*/ 41845 w 47661"/>
                <a:gd name="connsiteY10" fmla="*/ 30111 h 43267"/>
                <a:gd name="connsiteX11" fmla="*/ 39836 w 47661"/>
                <a:gd name="connsiteY11" fmla="*/ 36008 h 43267"/>
                <a:gd name="connsiteX12" fmla="*/ 32996 w 47661"/>
                <a:gd name="connsiteY12" fmla="*/ 36722 h 43267"/>
                <a:gd name="connsiteX13" fmla="*/ 28108 w 47661"/>
                <a:gd name="connsiteY13" fmla="*/ 43013 h 43267"/>
                <a:gd name="connsiteX14" fmla="*/ 20921 w 47661"/>
                <a:gd name="connsiteY14" fmla="*/ 39173 h 43267"/>
                <a:gd name="connsiteX15" fmla="*/ 10245 w 47661"/>
                <a:gd name="connsiteY15" fmla="*/ 35379 h 43267"/>
                <a:gd name="connsiteX16" fmla="*/ 5551 w 47661"/>
                <a:gd name="connsiteY16" fmla="*/ 31157 h 43267"/>
                <a:gd name="connsiteX17" fmla="*/ 4436 w 47661"/>
                <a:gd name="connsiteY17" fmla="*/ 19611 h 43267"/>
                <a:gd name="connsiteX18" fmla="*/ 399 w 47661"/>
                <a:gd name="connsiteY18" fmla="*/ 10123 h 43267"/>
                <a:gd name="connsiteX0" fmla="*/ 11369 w 47661"/>
                <a:gd name="connsiteY0" fmla="*/ 34806 h 43267"/>
                <a:gd name="connsiteX1" fmla="*/ 10261 w 47661"/>
                <a:gd name="connsiteY1" fmla="*/ 35187 h 43267"/>
                <a:gd name="connsiteX2" fmla="*/ 20919 w 47661"/>
                <a:gd name="connsiteY2" fmla="*/ 38997 h 43267"/>
                <a:gd name="connsiteX3" fmla="*/ 20251 w 47661"/>
                <a:gd name="connsiteY3" fmla="*/ 37257 h 43267"/>
                <a:gd name="connsiteX4" fmla="*/ 33268 w 47661"/>
                <a:gd name="connsiteY4" fmla="*/ 34658 h 43267"/>
                <a:gd name="connsiteX5" fmla="*/ 33001 w 47661"/>
                <a:gd name="connsiteY5" fmla="*/ 36567 h 43267"/>
                <a:gd name="connsiteX6" fmla="*/ 38570 w 47661"/>
                <a:gd name="connsiteY6" fmla="*/ 22861 h 43267"/>
                <a:gd name="connsiteX7" fmla="*/ 41821 w 47661"/>
                <a:gd name="connsiteY7" fmla="*/ 29997 h 43267"/>
                <a:gd name="connsiteX8" fmla="*/ 46239 w 47661"/>
                <a:gd name="connsiteY8" fmla="*/ 15261 h 43267"/>
                <a:gd name="connsiteX9" fmla="*/ 41827 w 47661"/>
                <a:gd name="connsiteY9" fmla="*/ 17579 h 43267"/>
                <a:gd name="connsiteX10" fmla="*/ 42765 w 47661"/>
                <a:gd name="connsiteY10" fmla="*/ 5333 h 43267"/>
                <a:gd name="connsiteX11" fmla="*/ 42841 w 47661"/>
                <a:gd name="connsiteY11" fmla="*/ 6597 h 43267"/>
                <a:gd name="connsiteX12" fmla="*/ 33519 w 47661"/>
                <a:gd name="connsiteY12" fmla="*/ 3859 h 43267"/>
                <a:gd name="connsiteX13" fmla="*/ 34261 w 47661"/>
                <a:gd name="connsiteY13" fmla="*/ 2247 h 43267"/>
                <a:gd name="connsiteX0" fmla="*/ 399 w 47661"/>
                <a:gd name="connsiteY0" fmla="*/ 10123 h 43267"/>
                <a:gd name="connsiteX1" fmla="*/ 10064 w 47661"/>
                <a:gd name="connsiteY1" fmla="*/ 6814 h 43267"/>
                <a:gd name="connsiteX2" fmla="*/ 18446 w 47661"/>
                <a:gd name="connsiteY2" fmla="*/ 5109 h 43267"/>
                <a:gd name="connsiteX3" fmla="*/ 30190 w 47661"/>
                <a:gd name="connsiteY3" fmla="*/ 107 h 43267"/>
                <a:gd name="connsiteX4" fmla="*/ 34274 w 47661"/>
                <a:gd name="connsiteY4" fmla="*/ 2388 h 43267"/>
                <a:gd name="connsiteX5" fmla="*/ 39904 w 47661"/>
                <a:gd name="connsiteY5" fmla="*/ 597 h 43267"/>
                <a:gd name="connsiteX6" fmla="*/ 42759 w 47661"/>
                <a:gd name="connsiteY6" fmla="*/ 5483 h 43267"/>
                <a:gd name="connsiteX7" fmla="*/ 46423 w 47661"/>
                <a:gd name="connsiteY7" fmla="*/ 10225 h 43267"/>
                <a:gd name="connsiteX8" fmla="*/ 46259 w 47661"/>
                <a:gd name="connsiteY8" fmla="*/ 15367 h 43267"/>
                <a:gd name="connsiteX9" fmla="*/ 47457 w 47661"/>
                <a:gd name="connsiteY9" fmla="*/ 23229 h 43267"/>
                <a:gd name="connsiteX10" fmla="*/ 41845 w 47661"/>
                <a:gd name="connsiteY10" fmla="*/ 30111 h 43267"/>
                <a:gd name="connsiteX11" fmla="*/ 39836 w 47661"/>
                <a:gd name="connsiteY11" fmla="*/ 36008 h 43267"/>
                <a:gd name="connsiteX12" fmla="*/ 32996 w 47661"/>
                <a:gd name="connsiteY12" fmla="*/ 36722 h 43267"/>
                <a:gd name="connsiteX13" fmla="*/ 28108 w 47661"/>
                <a:gd name="connsiteY13" fmla="*/ 43013 h 43267"/>
                <a:gd name="connsiteX14" fmla="*/ 20921 w 47661"/>
                <a:gd name="connsiteY14" fmla="*/ 39173 h 43267"/>
                <a:gd name="connsiteX15" fmla="*/ 10245 w 47661"/>
                <a:gd name="connsiteY15" fmla="*/ 35379 h 43267"/>
                <a:gd name="connsiteX16" fmla="*/ 5551 w 47661"/>
                <a:gd name="connsiteY16" fmla="*/ 31157 h 43267"/>
                <a:gd name="connsiteX17" fmla="*/ 4436 w 47661"/>
                <a:gd name="connsiteY17" fmla="*/ 19611 h 43267"/>
                <a:gd name="connsiteX18" fmla="*/ 399 w 47661"/>
                <a:gd name="connsiteY18" fmla="*/ 10123 h 43267"/>
                <a:gd name="connsiteX0" fmla="*/ 11369 w 47661"/>
                <a:gd name="connsiteY0" fmla="*/ 34806 h 43267"/>
                <a:gd name="connsiteX1" fmla="*/ 10261 w 47661"/>
                <a:gd name="connsiteY1" fmla="*/ 35187 h 43267"/>
                <a:gd name="connsiteX2" fmla="*/ 20919 w 47661"/>
                <a:gd name="connsiteY2" fmla="*/ 38997 h 43267"/>
                <a:gd name="connsiteX3" fmla="*/ 20251 w 47661"/>
                <a:gd name="connsiteY3" fmla="*/ 37257 h 43267"/>
                <a:gd name="connsiteX4" fmla="*/ 33268 w 47661"/>
                <a:gd name="connsiteY4" fmla="*/ 34658 h 43267"/>
                <a:gd name="connsiteX5" fmla="*/ 33001 w 47661"/>
                <a:gd name="connsiteY5" fmla="*/ 36567 h 43267"/>
                <a:gd name="connsiteX6" fmla="*/ 38570 w 47661"/>
                <a:gd name="connsiteY6" fmla="*/ 22861 h 43267"/>
                <a:gd name="connsiteX7" fmla="*/ 41821 w 47661"/>
                <a:gd name="connsiteY7" fmla="*/ 29997 h 43267"/>
                <a:gd name="connsiteX8" fmla="*/ 42765 w 47661"/>
                <a:gd name="connsiteY8" fmla="*/ 5333 h 43267"/>
                <a:gd name="connsiteX9" fmla="*/ 42841 w 47661"/>
                <a:gd name="connsiteY9" fmla="*/ 6597 h 43267"/>
                <a:gd name="connsiteX10" fmla="*/ 33519 w 47661"/>
                <a:gd name="connsiteY10" fmla="*/ 3859 h 43267"/>
                <a:gd name="connsiteX11" fmla="*/ 34261 w 47661"/>
                <a:gd name="connsiteY11" fmla="*/ 2247 h 43267"/>
                <a:gd name="connsiteX0" fmla="*/ 399 w 47727"/>
                <a:gd name="connsiteY0" fmla="*/ 10123 h 43267"/>
                <a:gd name="connsiteX1" fmla="*/ 10064 w 47727"/>
                <a:gd name="connsiteY1" fmla="*/ 6814 h 43267"/>
                <a:gd name="connsiteX2" fmla="*/ 18446 w 47727"/>
                <a:gd name="connsiteY2" fmla="*/ 5109 h 43267"/>
                <a:gd name="connsiteX3" fmla="*/ 30190 w 47727"/>
                <a:gd name="connsiteY3" fmla="*/ 107 h 43267"/>
                <a:gd name="connsiteX4" fmla="*/ 34274 w 47727"/>
                <a:gd name="connsiteY4" fmla="*/ 2388 h 43267"/>
                <a:gd name="connsiteX5" fmla="*/ 39904 w 47727"/>
                <a:gd name="connsiteY5" fmla="*/ 597 h 43267"/>
                <a:gd name="connsiteX6" fmla="*/ 42759 w 47727"/>
                <a:gd name="connsiteY6" fmla="*/ 5483 h 43267"/>
                <a:gd name="connsiteX7" fmla="*/ 46423 w 47727"/>
                <a:gd name="connsiteY7" fmla="*/ 10225 h 43267"/>
                <a:gd name="connsiteX8" fmla="*/ 47457 w 47727"/>
                <a:gd name="connsiteY8" fmla="*/ 23229 h 43267"/>
                <a:gd name="connsiteX9" fmla="*/ 41845 w 47727"/>
                <a:gd name="connsiteY9" fmla="*/ 30111 h 43267"/>
                <a:gd name="connsiteX10" fmla="*/ 39836 w 47727"/>
                <a:gd name="connsiteY10" fmla="*/ 36008 h 43267"/>
                <a:gd name="connsiteX11" fmla="*/ 32996 w 47727"/>
                <a:gd name="connsiteY11" fmla="*/ 36722 h 43267"/>
                <a:gd name="connsiteX12" fmla="*/ 28108 w 47727"/>
                <a:gd name="connsiteY12" fmla="*/ 43013 h 43267"/>
                <a:gd name="connsiteX13" fmla="*/ 20921 w 47727"/>
                <a:gd name="connsiteY13" fmla="*/ 39173 h 43267"/>
                <a:gd name="connsiteX14" fmla="*/ 10245 w 47727"/>
                <a:gd name="connsiteY14" fmla="*/ 35379 h 43267"/>
                <a:gd name="connsiteX15" fmla="*/ 5551 w 47727"/>
                <a:gd name="connsiteY15" fmla="*/ 31157 h 43267"/>
                <a:gd name="connsiteX16" fmla="*/ 4436 w 47727"/>
                <a:gd name="connsiteY16" fmla="*/ 19611 h 43267"/>
                <a:gd name="connsiteX17" fmla="*/ 399 w 47727"/>
                <a:gd name="connsiteY17" fmla="*/ 10123 h 43267"/>
                <a:gd name="connsiteX0" fmla="*/ 11369 w 47727"/>
                <a:gd name="connsiteY0" fmla="*/ 34806 h 43267"/>
                <a:gd name="connsiteX1" fmla="*/ 10261 w 47727"/>
                <a:gd name="connsiteY1" fmla="*/ 35187 h 43267"/>
                <a:gd name="connsiteX2" fmla="*/ 20919 w 47727"/>
                <a:gd name="connsiteY2" fmla="*/ 38997 h 43267"/>
                <a:gd name="connsiteX3" fmla="*/ 20251 w 47727"/>
                <a:gd name="connsiteY3" fmla="*/ 37257 h 43267"/>
                <a:gd name="connsiteX4" fmla="*/ 33268 w 47727"/>
                <a:gd name="connsiteY4" fmla="*/ 34658 h 43267"/>
                <a:gd name="connsiteX5" fmla="*/ 33001 w 47727"/>
                <a:gd name="connsiteY5" fmla="*/ 36567 h 43267"/>
                <a:gd name="connsiteX6" fmla="*/ 38570 w 47727"/>
                <a:gd name="connsiteY6" fmla="*/ 22861 h 43267"/>
                <a:gd name="connsiteX7" fmla="*/ 41821 w 47727"/>
                <a:gd name="connsiteY7" fmla="*/ 29997 h 43267"/>
                <a:gd name="connsiteX8" fmla="*/ 42765 w 47727"/>
                <a:gd name="connsiteY8" fmla="*/ 5333 h 43267"/>
                <a:gd name="connsiteX9" fmla="*/ 42841 w 47727"/>
                <a:gd name="connsiteY9" fmla="*/ 6597 h 43267"/>
                <a:gd name="connsiteX10" fmla="*/ 33519 w 47727"/>
                <a:gd name="connsiteY10" fmla="*/ 3859 h 43267"/>
                <a:gd name="connsiteX11" fmla="*/ 34261 w 47727"/>
                <a:gd name="connsiteY11" fmla="*/ 2247 h 43267"/>
                <a:gd name="connsiteX0" fmla="*/ 399 w 55907"/>
                <a:gd name="connsiteY0" fmla="*/ 10123 h 43267"/>
                <a:gd name="connsiteX1" fmla="*/ 10064 w 55907"/>
                <a:gd name="connsiteY1" fmla="*/ 6814 h 43267"/>
                <a:gd name="connsiteX2" fmla="*/ 18446 w 55907"/>
                <a:gd name="connsiteY2" fmla="*/ 5109 h 43267"/>
                <a:gd name="connsiteX3" fmla="*/ 30190 w 55907"/>
                <a:gd name="connsiteY3" fmla="*/ 107 h 43267"/>
                <a:gd name="connsiteX4" fmla="*/ 34274 w 55907"/>
                <a:gd name="connsiteY4" fmla="*/ 2388 h 43267"/>
                <a:gd name="connsiteX5" fmla="*/ 39904 w 55907"/>
                <a:gd name="connsiteY5" fmla="*/ 597 h 43267"/>
                <a:gd name="connsiteX6" fmla="*/ 42759 w 55907"/>
                <a:gd name="connsiteY6" fmla="*/ 5483 h 43267"/>
                <a:gd name="connsiteX7" fmla="*/ 46423 w 55907"/>
                <a:gd name="connsiteY7" fmla="*/ 10225 h 43267"/>
                <a:gd name="connsiteX8" fmla="*/ 55856 w 55907"/>
                <a:gd name="connsiteY8" fmla="*/ 23229 h 43267"/>
                <a:gd name="connsiteX9" fmla="*/ 41845 w 55907"/>
                <a:gd name="connsiteY9" fmla="*/ 30111 h 43267"/>
                <a:gd name="connsiteX10" fmla="*/ 39836 w 55907"/>
                <a:gd name="connsiteY10" fmla="*/ 36008 h 43267"/>
                <a:gd name="connsiteX11" fmla="*/ 32996 w 55907"/>
                <a:gd name="connsiteY11" fmla="*/ 36722 h 43267"/>
                <a:gd name="connsiteX12" fmla="*/ 28108 w 55907"/>
                <a:gd name="connsiteY12" fmla="*/ 43013 h 43267"/>
                <a:gd name="connsiteX13" fmla="*/ 20921 w 55907"/>
                <a:gd name="connsiteY13" fmla="*/ 39173 h 43267"/>
                <a:gd name="connsiteX14" fmla="*/ 10245 w 55907"/>
                <a:gd name="connsiteY14" fmla="*/ 35379 h 43267"/>
                <a:gd name="connsiteX15" fmla="*/ 5551 w 55907"/>
                <a:gd name="connsiteY15" fmla="*/ 31157 h 43267"/>
                <a:gd name="connsiteX16" fmla="*/ 4436 w 55907"/>
                <a:gd name="connsiteY16" fmla="*/ 19611 h 43267"/>
                <a:gd name="connsiteX17" fmla="*/ 399 w 55907"/>
                <a:gd name="connsiteY17" fmla="*/ 10123 h 43267"/>
                <a:gd name="connsiteX0" fmla="*/ 11369 w 55907"/>
                <a:gd name="connsiteY0" fmla="*/ 34806 h 43267"/>
                <a:gd name="connsiteX1" fmla="*/ 10261 w 55907"/>
                <a:gd name="connsiteY1" fmla="*/ 35187 h 43267"/>
                <a:gd name="connsiteX2" fmla="*/ 20919 w 55907"/>
                <a:gd name="connsiteY2" fmla="*/ 38997 h 43267"/>
                <a:gd name="connsiteX3" fmla="*/ 20251 w 55907"/>
                <a:gd name="connsiteY3" fmla="*/ 37257 h 43267"/>
                <a:gd name="connsiteX4" fmla="*/ 33268 w 55907"/>
                <a:gd name="connsiteY4" fmla="*/ 34658 h 43267"/>
                <a:gd name="connsiteX5" fmla="*/ 33001 w 55907"/>
                <a:gd name="connsiteY5" fmla="*/ 36567 h 43267"/>
                <a:gd name="connsiteX6" fmla="*/ 38570 w 55907"/>
                <a:gd name="connsiteY6" fmla="*/ 22861 h 43267"/>
                <a:gd name="connsiteX7" fmla="*/ 41821 w 55907"/>
                <a:gd name="connsiteY7" fmla="*/ 29997 h 43267"/>
                <a:gd name="connsiteX8" fmla="*/ 42765 w 55907"/>
                <a:gd name="connsiteY8" fmla="*/ 5333 h 43267"/>
                <a:gd name="connsiteX9" fmla="*/ 42841 w 55907"/>
                <a:gd name="connsiteY9" fmla="*/ 6597 h 43267"/>
                <a:gd name="connsiteX10" fmla="*/ 33519 w 55907"/>
                <a:gd name="connsiteY10" fmla="*/ 3859 h 43267"/>
                <a:gd name="connsiteX11" fmla="*/ 34261 w 55907"/>
                <a:gd name="connsiteY11" fmla="*/ 2247 h 43267"/>
                <a:gd name="connsiteX0" fmla="*/ 399 w 55907"/>
                <a:gd name="connsiteY0" fmla="*/ 10123 h 43267"/>
                <a:gd name="connsiteX1" fmla="*/ 10064 w 55907"/>
                <a:gd name="connsiteY1" fmla="*/ 6814 h 43267"/>
                <a:gd name="connsiteX2" fmla="*/ 18446 w 55907"/>
                <a:gd name="connsiteY2" fmla="*/ 5109 h 43267"/>
                <a:gd name="connsiteX3" fmla="*/ 30190 w 55907"/>
                <a:gd name="connsiteY3" fmla="*/ 107 h 43267"/>
                <a:gd name="connsiteX4" fmla="*/ 34274 w 55907"/>
                <a:gd name="connsiteY4" fmla="*/ 2388 h 43267"/>
                <a:gd name="connsiteX5" fmla="*/ 39904 w 55907"/>
                <a:gd name="connsiteY5" fmla="*/ 597 h 43267"/>
                <a:gd name="connsiteX6" fmla="*/ 42759 w 55907"/>
                <a:gd name="connsiteY6" fmla="*/ 5483 h 43267"/>
                <a:gd name="connsiteX7" fmla="*/ 46423 w 55907"/>
                <a:gd name="connsiteY7" fmla="*/ 10225 h 43267"/>
                <a:gd name="connsiteX8" fmla="*/ 55856 w 55907"/>
                <a:gd name="connsiteY8" fmla="*/ 23229 h 43267"/>
                <a:gd name="connsiteX9" fmla="*/ 41845 w 55907"/>
                <a:gd name="connsiteY9" fmla="*/ 30111 h 43267"/>
                <a:gd name="connsiteX10" fmla="*/ 43789 w 55907"/>
                <a:gd name="connsiteY10" fmla="*/ 37796 h 43267"/>
                <a:gd name="connsiteX11" fmla="*/ 32996 w 55907"/>
                <a:gd name="connsiteY11" fmla="*/ 36722 h 43267"/>
                <a:gd name="connsiteX12" fmla="*/ 28108 w 55907"/>
                <a:gd name="connsiteY12" fmla="*/ 43013 h 43267"/>
                <a:gd name="connsiteX13" fmla="*/ 20921 w 55907"/>
                <a:gd name="connsiteY13" fmla="*/ 39173 h 43267"/>
                <a:gd name="connsiteX14" fmla="*/ 10245 w 55907"/>
                <a:gd name="connsiteY14" fmla="*/ 35379 h 43267"/>
                <a:gd name="connsiteX15" fmla="*/ 5551 w 55907"/>
                <a:gd name="connsiteY15" fmla="*/ 31157 h 43267"/>
                <a:gd name="connsiteX16" fmla="*/ 4436 w 55907"/>
                <a:gd name="connsiteY16" fmla="*/ 19611 h 43267"/>
                <a:gd name="connsiteX17" fmla="*/ 399 w 55907"/>
                <a:gd name="connsiteY17" fmla="*/ 10123 h 43267"/>
                <a:gd name="connsiteX0" fmla="*/ 11369 w 55907"/>
                <a:gd name="connsiteY0" fmla="*/ 34806 h 43267"/>
                <a:gd name="connsiteX1" fmla="*/ 10261 w 55907"/>
                <a:gd name="connsiteY1" fmla="*/ 35187 h 43267"/>
                <a:gd name="connsiteX2" fmla="*/ 20919 w 55907"/>
                <a:gd name="connsiteY2" fmla="*/ 38997 h 43267"/>
                <a:gd name="connsiteX3" fmla="*/ 20251 w 55907"/>
                <a:gd name="connsiteY3" fmla="*/ 37257 h 43267"/>
                <a:gd name="connsiteX4" fmla="*/ 33268 w 55907"/>
                <a:gd name="connsiteY4" fmla="*/ 34658 h 43267"/>
                <a:gd name="connsiteX5" fmla="*/ 33001 w 55907"/>
                <a:gd name="connsiteY5" fmla="*/ 36567 h 43267"/>
                <a:gd name="connsiteX6" fmla="*/ 38570 w 55907"/>
                <a:gd name="connsiteY6" fmla="*/ 22861 h 43267"/>
                <a:gd name="connsiteX7" fmla="*/ 41821 w 55907"/>
                <a:gd name="connsiteY7" fmla="*/ 29997 h 43267"/>
                <a:gd name="connsiteX8" fmla="*/ 42765 w 55907"/>
                <a:gd name="connsiteY8" fmla="*/ 5333 h 43267"/>
                <a:gd name="connsiteX9" fmla="*/ 42841 w 55907"/>
                <a:gd name="connsiteY9" fmla="*/ 6597 h 43267"/>
                <a:gd name="connsiteX10" fmla="*/ 33519 w 55907"/>
                <a:gd name="connsiteY10" fmla="*/ 3859 h 43267"/>
                <a:gd name="connsiteX11" fmla="*/ 34261 w 55907"/>
                <a:gd name="connsiteY11" fmla="*/ 2247 h 43267"/>
                <a:gd name="connsiteX0" fmla="*/ 399 w 55907"/>
                <a:gd name="connsiteY0" fmla="*/ 10123 h 40681"/>
                <a:gd name="connsiteX1" fmla="*/ 10064 w 55907"/>
                <a:gd name="connsiteY1" fmla="*/ 6814 h 40681"/>
                <a:gd name="connsiteX2" fmla="*/ 18446 w 55907"/>
                <a:gd name="connsiteY2" fmla="*/ 5109 h 40681"/>
                <a:gd name="connsiteX3" fmla="*/ 30190 w 55907"/>
                <a:gd name="connsiteY3" fmla="*/ 107 h 40681"/>
                <a:gd name="connsiteX4" fmla="*/ 34274 w 55907"/>
                <a:gd name="connsiteY4" fmla="*/ 2388 h 40681"/>
                <a:gd name="connsiteX5" fmla="*/ 39904 w 55907"/>
                <a:gd name="connsiteY5" fmla="*/ 597 h 40681"/>
                <a:gd name="connsiteX6" fmla="*/ 42759 w 55907"/>
                <a:gd name="connsiteY6" fmla="*/ 5483 h 40681"/>
                <a:gd name="connsiteX7" fmla="*/ 46423 w 55907"/>
                <a:gd name="connsiteY7" fmla="*/ 10225 h 40681"/>
                <a:gd name="connsiteX8" fmla="*/ 55856 w 55907"/>
                <a:gd name="connsiteY8" fmla="*/ 23229 h 40681"/>
                <a:gd name="connsiteX9" fmla="*/ 41845 w 55907"/>
                <a:gd name="connsiteY9" fmla="*/ 30111 h 40681"/>
                <a:gd name="connsiteX10" fmla="*/ 43789 w 55907"/>
                <a:gd name="connsiteY10" fmla="*/ 37796 h 40681"/>
                <a:gd name="connsiteX11" fmla="*/ 32996 w 55907"/>
                <a:gd name="connsiteY11" fmla="*/ 36722 h 40681"/>
                <a:gd name="connsiteX12" fmla="*/ 24650 w 55907"/>
                <a:gd name="connsiteY12" fmla="*/ 26563 h 40681"/>
                <a:gd name="connsiteX13" fmla="*/ 20921 w 55907"/>
                <a:gd name="connsiteY13" fmla="*/ 39173 h 40681"/>
                <a:gd name="connsiteX14" fmla="*/ 10245 w 55907"/>
                <a:gd name="connsiteY14" fmla="*/ 35379 h 40681"/>
                <a:gd name="connsiteX15" fmla="*/ 5551 w 55907"/>
                <a:gd name="connsiteY15" fmla="*/ 31157 h 40681"/>
                <a:gd name="connsiteX16" fmla="*/ 4436 w 55907"/>
                <a:gd name="connsiteY16" fmla="*/ 19611 h 40681"/>
                <a:gd name="connsiteX17" fmla="*/ 399 w 55907"/>
                <a:gd name="connsiteY17" fmla="*/ 10123 h 40681"/>
                <a:gd name="connsiteX0" fmla="*/ 11369 w 55907"/>
                <a:gd name="connsiteY0" fmla="*/ 34806 h 40681"/>
                <a:gd name="connsiteX1" fmla="*/ 10261 w 55907"/>
                <a:gd name="connsiteY1" fmla="*/ 35187 h 40681"/>
                <a:gd name="connsiteX2" fmla="*/ 20919 w 55907"/>
                <a:gd name="connsiteY2" fmla="*/ 38997 h 40681"/>
                <a:gd name="connsiteX3" fmla="*/ 20251 w 55907"/>
                <a:gd name="connsiteY3" fmla="*/ 37257 h 40681"/>
                <a:gd name="connsiteX4" fmla="*/ 33268 w 55907"/>
                <a:gd name="connsiteY4" fmla="*/ 34658 h 40681"/>
                <a:gd name="connsiteX5" fmla="*/ 33001 w 55907"/>
                <a:gd name="connsiteY5" fmla="*/ 36567 h 40681"/>
                <a:gd name="connsiteX6" fmla="*/ 38570 w 55907"/>
                <a:gd name="connsiteY6" fmla="*/ 22861 h 40681"/>
                <a:gd name="connsiteX7" fmla="*/ 41821 w 55907"/>
                <a:gd name="connsiteY7" fmla="*/ 29997 h 40681"/>
                <a:gd name="connsiteX8" fmla="*/ 42765 w 55907"/>
                <a:gd name="connsiteY8" fmla="*/ 5333 h 40681"/>
                <a:gd name="connsiteX9" fmla="*/ 42841 w 55907"/>
                <a:gd name="connsiteY9" fmla="*/ 6597 h 40681"/>
                <a:gd name="connsiteX10" fmla="*/ 33519 w 55907"/>
                <a:gd name="connsiteY10" fmla="*/ 3859 h 40681"/>
                <a:gd name="connsiteX11" fmla="*/ 34261 w 55907"/>
                <a:gd name="connsiteY11" fmla="*/ 2247 h 40681"/>
                <a:gd name="connsiteX0" fmla="*/ 399 w 55907"/>
                <a:gd name="connsiteY0" fmla="*/ 10123 h 40681"/>
                <a:gd name="connsiteX1" fmla="*/ 10064 w 55907"/>
                <a:gd name="connsiteY1" fmla="*/ 6814 h 40681"/>
                <a:gd name="connsiteX2" fmla="*/ 18446 w 55907"/>
                <a:gd name="connsiteY2" fmla="*/ 5109 h 40681"/>
                <a:gd name="connsiteX3" fmla="*/ 30190 w 55907"/>
                <a:gd name="connsiteY3" fmla="*/ 107 h 40681"/>
                <a:gd name="connsiteX4" fmla="*/ 34274 w 55907"/>
                <a:gd name="connsiteY4" fmla="*/ 2388 h 40681"/>
                <a:gd name="connsiteX5" fmla="*/ 39904 w 55907"/>
                <a:gd name="connsiteY5" fmla="*/ 597 h 40681"/>
                <a:gd name="connsiteX6" fmla="*/ 42759 w 55907"/>
                <a:gd name="connsiteY6" fmla="*/ 5483 h 40681"/>
                <a:gd name="connsiteX7" fmla="*/ 46423 w 55907"/>
                <a:gd name="connsiteY7" fmla="*/ 10225 h 40681"/>
                <a:gd name="connsiteX8" fmla="*/ 55856 w 55907"/>
                <a:gd name="connsiteY8" fmla="*/ 23229 h 40681"/>
                <a:gd name="connsiteX9" fmla="*/ 41845 w 55907"/>
                <a:gd name="connsiteY9" fmla="*/ 30111 h 40681"/>
                <a:gd name="connsiteX10" fmla="*/ 43789 w 55907"/>
                <a:gd name="connsiteY10" fmla="*/ 37796 h 40681"/>
                <a:gd name="connsiteX11" fmla="*/ 32996 w 55907"/>
                <a:gd name="connsiteY11" fmla="*/ 36722 h 40681"/>
                <a:gd name="connsiteX12" fmla="*/ 24650 w 55907"/>
                <a:gd name="connsiteY12" fmla="*/ 26563 h 40681"/>
                <a:gd name="connsiteX13" fmla="*/ 20921 w 55907"/>
                <a:gd name="connsiteY13" fmla="*/ 39173 h 40681"/>
                <a:gd name="connsiteX14" fmla="*/ 10245 w 55907"/>
                <a:gd name="connsiteY14" fmla="*/ 35379 h 40681"/>
                <a:gd name="connsiteX15" fmla="*/ 5551 w 55907"/>
                <a:gd name="connsiteY15" fmla="*/ 31157 h 40681"/>
                <a:gd name="connsiteX16" fmla="*/ 4436 w 55907"/>
                <a:gd name="connsiteY16" fmla="*/ 19611 h 40681"/>
                <a:gd name="connsiteX17" fmla="*/ 399 w 55907"/>
                <a:gd name="connsiteY17" fmla="*/ 10123 h 40681"/>
                <a:gd name="connsiteX0" fmla="*/ 20919 w 55907"/>
                <a:gd name="connsiteY0" fmla="*/ 38997 h 40681"/>
                <a:gd name="connsiteX1" fmla="*/ 20251 w 55907"/>
                <a:gd name="connsiteY1" fmla="*/ 37257 h 40681"/>
                <a:gd name="connsiteX2" fmla="*/ 33268 w 55907"/>
                <a:gd name="connsiteY2" fmla="*/ 34658 h 40681"/>
                <a:gd name="connsiteX3" fmla="*/ 33001 w 55907"/>
                <a:gd name="connsiteY3" fmla="*/ 36567 h 40681"/>
                <a:gd name="connsiteX4" fmla="*/ 38570 w 55907"/>
                <a:gd name="connsiteY4" fmla="*/ 22861 h 40681"/>
                <a:gd name="connsiteX5" fmla="*/ 41821 w 55907"/>
                <a:gd name="connsiteY5" fmla="*/ 29997 h 40681"/>
                <a:gd name="connsiteX6" fmla="*/ 42765 w 55907"/>
                <a:gd name="connsiteY6" fmla="*/ 5333 h 40681"/>
                <a:gd name="connsiteX7" fmla="*/ 42841 w 55907"/>
                <a:gd name="connsiteY7" fmla="*/ 6597 h 40681"/>
                <a:gd name="connsiteX8" fmla="*/ 33519 w 55907"/>
                <a:gd name="connsiteY8" fmla="*/ 3859 h 40681"/>
                <a:gd name="connsiteX9" fmla="*/ 34261 w 55907"/>
                <a:gd name="connsiteY9" fmla="*/ 2247 h 40681"/>
                <a:gd name="connsiteX0" fmla="*/ 399 w 55907"/>
                <a:gd name="connsiteY0" fmla="*/ 10123 h 40681"/>
                <a:gd name="connsiteX1" fmla="*/ 10064 w 55907"/>
                <a:gd name="connsiteY1" fmla="*/ 6814 h 40681"/>
                <a:gd name="connsiteX2" fmla="*/ 18446 w 55907"/>
                <a:gd name="connsiteY2" fmla="*/ 5109 h 40681"/>
                <a:gd name="connsiteX3" fmla="*/ 30190 w 55907"/>
                <a:gd name="connsiteY3" fmla="*/ 107 h 40681"/>
                <a:gd name="connsiteX4" fmla="*/ 34274 w 55907"/>
                <a:gd name="connsiteY4" fmla="*/ 2388 h 40681"/>
                <a:gd name="connsiteX5" fmla="*/ 39904 w 55907"/>
                <a:gd name="connsiteY5" fmla="*/ 597 h 40681"/>
                <a:gd name="connsiteX6" fmla="*/ 42759 w 55907"/>
                <a:gd name="connsiteY6" fmla="*/ 5483 h 40681"/>
                <a:gd name="connsiteX7" fmla="*/ 46423 w 55907"/>
                <a:gd name="connsiteY7" fmla="*/ 10225 h 40681"/>
                <a:gd name="connsiteX8" fmla="*/ 55856 w 55907"/>
                <a:gd name="connsiteY8" fmla="*/ 23229 h 40681"/>
                <a:gd name="connsiteX9" fmla="*/ 41845 w 55907"/>
                <a:gd name="connsiteY9" fmla="*/ 30111 h 40681"/>
                <a:gd name="connsiteX10" fmla="*/ 43789 w 55907"/>
                <a:gd name="connsiteY10" fmla="*/ 37796 h 40681"/>
                <a:gd name="connsiteX11" fmla="*/ 32996 w 55907"/>
                <a:gd name="connsiteY11" fmla="*/ 36722 h 40681"/>
                <a:gd name="connsiteX12" fmla="*/ 24650 w 55907"/>
                <a:gd name="connsiteY12" fmla="*/ 26563 h 40681"/>
                <a:gd name="connsiteX13" fmla="*/ 20921 w 55907"/>
                <a:gd name="connsiteY13" fmla="*/ 39173 h 40681"/>
                <a:gd name="connsiteX14" fmla="*/ 10245 w 55907"/>
                <a:gd name="connsiteY14" fmla="*/ 35379 h 40681"/>
                <a:gd name="connsiteX15" fmla="*/ 5551 w 55907"/>
                <a:gd name="connsiteY15" fmla="*/ 31157 h 40681"/>
                <a:gd name="connsiteX16" fmla="*/ 4436 w 55907"/>
                <a:gd name="connsiteY16" fmla="*/ 19611 h 40681"/>
                <a:gd name="connsiteX17" fmla="*/ 399 w 55907"/>
                <a:gd name="connsiteY17" fmla="*/ 10123 h 40681"/>
                <a:gd name="connsiteX0" fmla="*/ 33268 w 55907"/>
                <a:gd name="connsiteY0" fmla="*/ 34658 h 40681"/>
                <a:gd name="connsiteX1" fmla="*/ 33001 w 55907"/>
                <a:gd name="connsiteY1" fmla="*/ 36567 h 40681"/>
                <a:gd name="connsiteX2" fmla="*/ 38570 w 55907"/>
                <a:gd name="connsiteY2" fmla="*/ 22861 h 40681"/>
                <a:gd name="connsiteX3" fmla="*/ 41821 w 55907"/>
                <a:gd name="connsiteY3" fmla="*/ 29997 h 40681"/>
                <a:gd name="connsiteX4" fmla="*/ 42765 w 55907"/>
                <a:gd name="connsiteY4" fmla="*/ 5333 h 40681"/>
                <a:gd name="connsiteX5" fmla="*/ 42841 w 55907"/>
                <a:gd name="connsiteY5" fmla="*/ 6597 h 40681"/>
                <a:gd name="connsiteX6" fmla="*/ 33519 w 55907"/>
                <a:gd name="connsiteY6" fmla="*/ 3859 h 40681"/>
                <a:gd name="connsiteX7" fmla="*/ 34261 w 55907"/>
                <a:gd name="connsiteY7" fmla="*/ 2247 h 40681"/>
                <a:gd name="connsiteX0" fmla="*/ 399 w 55907"/>
                <a:gd name="connsiteY0" fmla="*/ 10123 h 39623"/>
                <a:gd name="connsiteX1" fmla="*/ 10064 w 55907"/>
                <a:gd name="connsiteY1" fmla="*/ 6814 h 39623"/>
                <a:gd name="connsiteX2" fmla="*/ 18446 w 55907"/>
                <a:gd name="connsiteY2" fmla="*/ 5109 h 39623"/>
                <a:gd name="connsiteX3" fmla="*/ 30190 w 55907"/>
                <a:gd name="connsiteY3" fmla="*/ 107 h 39623"/>
                <a:gd name="connsiteX4" fmla="*/ 34274 w 55907"/>
                <a:gd name="connsiteY4" fmla="*/ 2388 h 39623"/>
                <a:gd name="connsiteX5" fmla="*/ 39904 w 55907"/>
                <a:gd name="connsiteY5" fmla="*/ 597 h 39623"/>
                <a:gd name="connsiteX6" fmla="*/ 42759 w 55907"/>
                <a:gd name="connsiteY6" fmla="*/ 5483 h 39623"/>
                <a:gd name="connsiteX7" fmla="*/ 46423 w 55907"/>
                <a:gd name="connsiteY7" fmla="*/ 10225 h 39623"/>
                <a:gd name="connsiteX8" fmla="*/ 55856 w 55907"/>
                <a:gd name="connsiteY8" fmla="*/ 23229 h 39623"/>
                <a:gd name="connsiteX9" fmla="*/ 41845 w 55907"/>
                <a:gd name="connsiteY9" fmla="*/ 30111 h 39623"/>
                <a:gd name="connsiteX10" fmla="*/ 43789 w 55907"/>
                <a:gd name="connsiteY10" fmla="*/ 37796 h 39623"/>
                <a:gd name="connsiteX11" fmla="*/ 32996 w 55907"/>
                <a:gd name="connsiteY11" fmla="*/ 36722 h 39623"/>
                <a:gd name="connsiteX12" fmla="*/ 24650 w 55907"/>
                <a:gd name="connsiteY12" fmla="*/ 26563 h 39623"/>
                <a:gd name="connsiteX13" fmla="*/ 20921 w 55907"/>
                <a:gd name="connsiteY13" fmla="*/ 39173 h 39623"/>
                <a:gd name="connsiteX14" fmla="*/ 5551 w 55907"/>
                <a:gd name="connsiteY14" fmla="*/ 31157 h 39623"/>
                <a:gd name="connsiteX15" fmla="*/ 4436 w 55907"/>
                <a:gd name="connsiteY15" fmla="*/ 19611 h 39623"/>
                <a:gd name="connsiteX16" fmla="*/ 399 w 55907"/>
                <a:gd name="connsiteY16" fmla="*/ 10123 h 39623"/>
                <a:gd name="connsiteX0" fmla="*/ 33268 w 55907"/>
                <a:gd name="connsiteY0" fmla="*/ 34658 h 39623"/>
                <a:gd name="connsiteX1" fmla="*/ 33001 w 55907"/>
                <a:gd name="connsiteY1" fmla="*/ 36567 h 39623"/>
                <a:gd name="connsiteX2" fmla="*/ 38570 w 55907"/>
                <a:gd name="connsiteY2" fmla="*/ 22861 h 39623"/>
                <a:gd name="connsiteX3" fmla="*/ 41821 w 55907"/>
                <a:gd name="connsiteY3" fmla="*/ 29997 h 39623"/>
                <a:gd name="connsiteX4" fmla="*/ 42765 w 55907"/>
                <a:gd name="connsiteY4" fmla="*/ 5333 h 39623"/>
                <a:gd name="connsiteX5" fmla="*/ 42841 w 55907"/>
                <a:gd name="connsiteY5" fmla="*/ 6597 h 39623"/>
                <a:gd name="connsiteX6" fmla="*/ 33519 w 55907"/>
                <a:gd name="connsiteY6" fmla="*/ 3859 h 39623"/>
                <a:gd name="connsiteX7" fmla="*/ 34261 w 55907"/>
                <a:gd name="connsiteY7" fmla="*/ 2247 h 39623"/>
                <a:gd name="connsiteX0" fmla="*/ 399 w 55907"/>
                <a:gd name="connsiteY0" fmla="*/ 10123 h 39623"/>
                <a:gd name="connsiteX1" fmla="*/ 10064 w 55907"/>
                <a:gd name="connsiteY1" fmla="*/ 6814 h 39623"/>
                <a:gd name="connsiteX2" fmla="*/ 18446 w 55907"/>
                <a:gd name="connsiteY2" fmla="*/ 5109 h 39623"/>
                <a:gd name="connsiteX3" fmla="*/ 30190 w 55907"/>
                <a:gd name="connsiteY3" fmla="*/ 107 h 39623"/>
                <a:gd name="connsiteX4" fmla="*/ 34274 w 55907"/>
                <a:gd name="connsiteY4" fmla="*/ 2388 h 39623"/>
                <a:gd name="connsiteX5" fmla="*/ 39904 w 55907"/>
                <a:gd name="connsiteY5" fmla="*/ 597 h 39623"/>
                <a:gd name="connsiteX6" fmla="*/ 42759 w 55907"/>
                <a:gd name="connsiteY6" fmla="*/ 5483 h 39623"/>
                <a:gd name="connsiteX7" fmla="*/ 46423 w 55907"/>
                <a:gd name="connsiteY7" fmla="*/ 10225 h 39623"/>
                <a:gd name="connsiteX8" fmla="*/ 55856 w 55907"/>
                <a:gd name="connsiteY8" fmla="*/ 23229 h 39623"/>
                <a:gd name="connsiteX9" fmla="*/ 41845 w 55907"/>
                <a:gd name="connsiteY9" fmla="*/ 30111 h 39623"/>
                <a:gd name="connsiteX10" fmla="*/ 43789 w 55907"/>
                <a:gd name="connsiteY10" fmla="*/ 37796 h 39623"/>
                <a:gd name="connsiteX11" fmla="*/ 32996 w 55907"/>
                <a:gd name="connsiteY11" fmla="*/ 36722 h 39623"/>
                <a:gd name="connsiteX12" fmla="*/ 24650 w 55907"/>
                <a:gd name="connsiteY12" fmla="*/ 26563 h 39623"/>
                <a:gd name="connsiteX13" fmla="*/ 20921 w 55907"/>
                <a:gd name="connsiteY13" fmla="*/ 39173 h 39623"/>
                <a:gd name="connsiteX14" fmla="*/ 6045 w 55907"/>
                <a:gd name="connsiteY14" fmla="*/ 29011 h 39623"/>
                <a:gd name="connsiteX15" fmla="*/ 4436 w 55907"/>
                <a:gd name="connsiteY15" fmla="*/ 19611 h 39623"/>
                <a:gd name="connsiteX16" fmla="*/ 399 w 55907"/>
                <a:gd name="connsiteY16" fmla="*/ 10123 h 39623"/>
                <a:gd name="connsiteX0" fmla="*/ 33268 w 55907"/>
                <a:gd name="connsiteY0" fmla="*/ 34658 h 39623"/>
                <a:gd name="connsiteX1" fmla="*/ 33001 w 55907"/>
                <a:gd name="connsiteY1" fmla="*/ 36567 h 39623"/>
                <a:gd name="connsiteX2" fmla="*/ 38570 w 55907"/>
                <a:gd name="connsiteY2" fmla="*/ 22861 h 39623"/>
                <a:gd name="connsiteX3" fmla="*/ 41821 w 55907"/>
                <a:gd name="connsiteY3" fmla="*/ 29997 h 39623"/>
                <a:gd name="connsiteX4" fmla="*/ 42765 w 55907"/>
                <a:gd name="connsiteY4" fmla="*/ 5333 h 39623"/>
                <a:gd name="connsiteX5" fmla="*/ 42841 w 55907"/>
                <a:gd name="connsiteY5" fmla="*/ 6597 h 39623"/>
                <a:gd name="connsiteX6" fmla="*/ 33519 w 55907"/>
                <a:gd name="connsiteY6" fmla="*/ 3859 h 39623"/>
                <a:gd name="connsiteX7" fmla="*/ 34261 w 55907"/>
                <a:gd name="connsiteY7" fmla="*/ 2247 h 39623"/>
                <a:gd name="connsiteX0" fmla="*/ 399 w 55907"/>
                <a:gd name="connsiteY0" fmla="*/ 10123 h 39623"/>
                <a:gd name="connsiteX1" fmla="*/ 10064 w 55907"/>
                <a:gd name="connsiteY1" fmla="*/ 6814 h 39623"/>
                <a:gd name="connsiteX2" fmla="*/ 18446 w 55907"/>
                <a:gd name="connsiteY2" fmla="*/ 5109 h 39623"/>
                <a:gd name="connsiteX3" fmla="*/ 30190 w 55907"/>
                <a:gd name="connsiteY3" fmla="*/ 107 h 39623"/>
                <a:gd name="connsiteX4" fmla="*/ 34274 w 55907"/>
                <a:gd name="connsiteY4" fmla="*/ 2388 h 39623"/>
                <a:gd name="connsiteX5" fmla="*/ 39904 w 55907"/>
                <a:gd name="connsiteY5" fmla="*/ 597 h 39623"/>
                <a:gd name="connsiteX6" fmla="*/ 42759 w 55907"/>
                <a:gd name="connsiteY6" fmla="*/ 5483 h 39623"/>
                <a:gd name="connsiteX7" fmla="*/ 46423 w 55907"/>
                <a:gd name="connsiteY7" fmla="*/ 10225 h 39623"/>
                <a:gd name="connsiteX8" fmla="*/ 55856 w 55907"/>
                <a:gd name="connsiteY8" fmla="*/ 23229 h 39623"/>
                <a:gd name="connsiteX9" fmla="*/ 41845 w 55907"/>
                <a:gd name="connsiteY9" fmla="*/ 30111 h 39623"/>
                <a:gd name="connsiteX10" fmla="*/ 43789 w 55907"/>
                <a:gd name="connsiteY10" fmla="*/ 37796 h 39623"/>
                <a:gd name="connsiteX11" fmla="*/ 32996 w 55907"/>
                <a:gd name="connsiteY11" fmla="*/ 36722 h 39623"/>
                <a:gd name="connsiteX12" fmla="*/ 24650 w 55907"/>
                <a:gd name="connsiteY12" fmla="*/ 26563 h 39623"/>
                <a:gd name="connsiteX13" fmla="*/ 20921 w 55907"/>
                <a:gd name="connsiteY13" fmla="*/ 39173 h 39623"/>
                <a:gd name="connsiteX14" fmla="*/ 6045 w 55907"/>
                <a:gd name="connsiteY14" fmla="*/ 29011 h 39623"/>
                <a:gd name="connsiteX15" fmla="*/ 4436 w 55907"/>
                <a:gd name="connsiteY15" fmla="*/ 19611 h 39623"/>
                <a:gd name="connsiteX16" fmla="*/ 399 w 55907"/>
                <a:gd name="connsiteY16" fmla="*/ 10123 h 39623"/>
                <a:gd name="connsiteX0" fmla="*/ 33268 w 55907"/>
                <a:gd name="connsiteY0" fmla="*/ 34658 h 39623"/>
                <a:gd name="connsiteX1" fmla="*/ 33001 w 55907"/>
                <a:gd name="connsiteY1" fmla="*/ 36567 h 39623"/>
                <a:gd name="connsiteX2" fmla="*/ 38570 w 55907"/>
                <a:gd name="connsiteY2" fmla="*/ 22861 h 39623"/>
                <a:gd name="connsiteX3" fmla="*/ 41821 w 55907"/>
                <a:gd name="connsiteY3" fmla="*/ 29997 h 39623"/>
                <a:gd name="connsiteX4" fmla="*/ 42765 w 55907"/>
                <a:gd name="connsiteY4" fmla="*/ 5333 h 39623"/>
                <a:gd name="connsiteX5" fmla="*/ 42841 w 55907"/>
                <a:gd name="connsiteY5" fmla="*/ 6597 h 39623"/>
                <a:gd name="connsiteX6" fmla="*/ 33519 w 55907"/>
                <a:gd name="connsiteY6" fmla="*/ 3859 h 39623"/>
                <a:gd name="connsiteX7" fmla="*/ 34261 w 55907"/>
                <a:gd name="connsiteY7" fmla="*/ 2247 h 39623"/>
                <a:gd name="connsiteX0" fmla="*/ 399 w 55907"/>
                <a:gd name="connsiteY0" fmla="*/ 10123 h 39623"/>
                <a:gd name="connsiteX1" fmla="*/ 10064 w 55907"/>
                <a:gd name="connsiteY1" fmla="*/ 6814 h 39623"/>
                <a:gd name="connsiteX2" fmla="*/ 18446 w 55907"/>
                <a:gd name="connsiteY2" fmla="*/ 5109 h 39623"/>
                <a:gd name="connsiteX3" fmla="*/ 30190 w 55907"/>
                <a:gd name="connsiteY3" fmla="*/ 107 h 39623"/>
                <a:gd name="connsiteX4" fmla="*/ 34274 w 55907"/>
                <a:gd name="connsiteY4" fmla="*/ 2388 h 39623"/>
                <a:gd name="connsiteX5" fmla="*/ 39904 w 55907"/>
                <a:gd name="connsiteY5" fmla="*/ 597 h 39623"/>
                <a:gd name="connsiteX6" fmla="*/ 42759 w 55907"/>
                <a:gd name="connsiteY6" fmla="*/ 5483 h 39623"/>
                <a:gd name="connsiteX7" fmla="*/ 46423 w 55907"/>
                <a:gd name="connsiteY7" fmla="*/ 10225 h 39623"/>
                <a:gd name="connsiteX8" fmla="*/ 55856 w 55907"/>
                <a:gd name="connsiteY8" fmla="*/ 23229 h 39623"/>
                <a:gd name="connsiteX9" fmla="*/ 41845 w 55907"/>
                <a:gd name="connsiteY9" fmla="*/ 30111 h 39623"/>
                <a:gd name="connsiteX10" fmla="*/ 43789 w 55907"/>
                <a:gd name="connsiteY10" fmla="*/ 37796 h 39623"/>
                <a:gd name="connsiteX11" fmla="*/ 32996 w 55907"/>
                <a:gd name="connsiteY11" fmla="*/ 36722 h 39623"/>
                <a:gd name="connsiteX12" fmla="*/ 24650 w 55907"/>
                <a:gd name="connsiteY12" fmla="*/ 26563 h 39623"/>
                <a:gd name="connsiteX13" fmla="*/ 20921 w 55907"/>
                <a:gd name="connsiteY13" fmla="*/ 39173 h 39623"/>
                <a:gd name="connsiteX14" fmla="*/ 2587 w 55907"/>
                <a:gd name="connsiteY14" fmla="*/ 27581 h 39623"/>
                <a:gd name="connsiteX15" fmla="*/ 4436 w 55907"/>
                <a:gd name="connsiteY15" fmla="*/ 19611 h 39623"/>
                <a:gd name="connsiteX16" fmla="*/ 399 w 55907"/>
                <a:gd name="connsiteY16" fmla="*/ 10123 h 39623"/>
                <a:gd name="connsiteX0" fmla="*/ 33268 w 55907"/>
                <a:gd name="connsiteY0" fmla="*/ 34658 h 39623"/>
                <a:gd name="connsiteX1" fmla="*/ 33001 w 55907"/>
                <a:gd name="connsiteY1" fmla="*/ 36567 h 39623"/>
                <a:gd name="connsiteX2" fmla="*/ 38570 w 55907"/>
                <a:gd name="connsiteY2" fmla="*/ 22861 h 39623"/>
                <a:gd name="connsiteX3" fmla="*/ 41821 w 55907"/>
                <a:gd name="connsiteY3" fmla="*/ 29997 h 39623"/>
                <a:gd name="connsiteX4" fmla="*/ 42765 w 55907"/>
                <a:gd name="connsiteY4" fmla="*/ 5333 h 39623"/>
                <a:gd name="connsiteX5" fmla="*/ 42841 w 55907"/>
                <a:gd name="connsiteY5" fmla="*/ 6597 h 39623"/>
                <a:gd name="connsiteX6" fmla="*/ 33519 w 55907"/>
                <a:gd name="connsiteY6" fmla="*/ 3859 h 39623"/>
                <a:gd name="connsiteX7" fmla="*/ 34261 w 55907"/>
                <a:gd name="connsiteY7" fmla="*/ 2247 h 39623"/>
                <a:gd name="connsiteX0" fmla="*/ 399 w 55907"/>
                <a:gd name="connsiteY0" fmla="*/ 10123 h 39623"/>
                <a:gd name="connsiteX1" fmla="*/ 10064 w 55907"/>
                <a:gd name="connsiteY1" fmla="*/ 6814 h 39623"/>
                <a:gd name="connsiteX2" fmla="*/ 18446 w 55907"/>
                <a:gd name="connsiteY2" fmla="*/ 5109 h 39623"/>
                <a:gd name="connsiteX3" fmla="*/ 30190 w 55907"/>
                <a:gd name="connsiteY3" fmla="*/ 107 h 39623"/>
                <a:gd name="connsiteX4" fmla="*/ 34274 w 55907"/>
                <a:gd name="connsiteY4" fmla="*/ 2388 h 39623"/>
                <a:gd name="connsiteX5" fmla="*/ 39904 w 55907"/>
                <a:gd name="connsiteY5" fmla="*/ 597 h 39623"/>
                <a:gd name="connsiteX6" fmla="*/ 42759 w 55907"/>
                <a:gd name="connsiteY6" fmla="*/ 5483 h 39623"/>
                <a:gd name="connsiteX7" fmla="*/ 46423 w 55907"/>
                <a:gd name="connsiteY7" fmla="*/ 10225 h 39623"/>
                <a:gd name="connsiteX8" fmla="*/ 55856 w 55907"/>
                <a:gd name="connsiteY8" fmla="*/ 23229 h 39623"/>
                <a:gd name="connsiteX9" fmla="*/ 41845 w 55907"/>
                <a:gd name="connsiteY9" fmla="*/ 30111 h 39623"/>
                <a:gd name="connsiteX10" fmla="*/ 43789 w 55907"/>
                <a:gd name="connsiteY10" fmla="*/ 37796 h 39623"/>
                <a:gd name="connsiteX11" fmla="*/ 32996 w 55907"/>
                <a:gd name="connsiteY11" fmla="*/ 36722 h 39623"/>
                <a:gd name="connsiteX12" fmla="*/ 24650 w 55907"/>
                <a:gd name="connsiteY12" fmla="*/ 26563 h 39623"/>
                <a:gd name="connsiteX13" fmla="*/ 20921 w 55907"/>
                <a:gd name="connsiteY13" fmla="*/ 39173 h 39623"/>
                <a:gd name="connsiteX14" fmla="*/ 2587 w 55907"/>
                <a:gd name="connsiteY14" fmla="*/ 27581 h 39623"/>
                <a:gd name="connsiteX15" fmla="*/ 4436 w 55907"/>
                <a:gd name="connsiteY15" fmla="*/ 19611 h 39623"/>
                <a:gd name="connsiteX16" fmla="*/ 399 w 55907"/>
                <a:gd name="connsiteY16" fmla="*/ 10123 h 39623"/>
                <a:gd name="connsiteX0" fmla="*/ 33268 w 55907"/>
                <a:gd name="connsiteY0" fmla="*/ 34658 h 39623"/>
                <a:gd name="connsiteX1" fmla="*/ 33001 w 55907"/>
                <a:gd name="connsiteY1" fmla="*/ 36567 h 39623"/>
                <a:gd name="connsiteX2" fmla="*/ 38570 w 55907"/>
                <a:gd name="connsiteY2" fmla="*/ 22861 h 39623"/>
                <a:gd name="connsiteX3" fmla="*/ 41821 w 55907"/>
                <a:gd name="connsiteY3" fmla="*/ 29997 h 39623"/>
                <a:gd name="connsiteX4" fmla="*/ 42765 w 55907"/>
                <a:gd name="connsiteY4" fmla="*/ 5333 h 39623"/>
                <a:gd name="connsiteX5" fmla="*/ 42841 w 55907"/>
                <a:gd name="connsiteY5" fmla="*/ 6597 h 39623"/>
                <a:gd name="connsiteX6" fmla="*/ 33519 w 55907"/>
                <a:gd name="connsiteY6" fmla="*/ 3859 h 39623"/>
                <a:gd name="connsiteX7" fmla="*/ 34261 w 55907"/>
                <a:gd name="connsiteY7" fmla="*/ 2247 h 39623"/>
                <a:gd name="connsiteX0" fmla="*/ 399 w 55907"/>
                <a:gd name="connsiteY0" fmla="*/ 10123 h 39819"/>
                <a:gd name="connsiteX1" fmla="*/ 10064 w 55907"/>
                <a:gd name="connsiteY1" fmla="*/ 6814 h 39819"/>
                <a:gd name="connsiteX2" fmla="*/ 18446 w 55907"/>
                <a:gd name="connsiteY2" fmla="*/ 5109 h 39819"/>
                <a:gd name="connsiteX3" fmla="*/ 30190 w 55907"/>
                <a:gd name="connsiteY3" fmla="*/ 107 h 39819"/>
                <a:gd name="connsiteX4" fmla="*/ 34274 w 55907"/>
                <a:gd name="connsiteY4" fmla="*/ 2388 h 39819"/>
                <a:gd name="connsiteX5" fmla="*/ 39904 w 55907"/>
                <a:gd name="connsiteY5" fmla="*/ 597 h 39819"/>
                <a:gd name="connsiteX6" fmla="*/ 42759 w 55907"/>
                <a:gd name="connsiteY6" fmla="*/ 5483 h 39819"/>
                <a:gd name="connsiteX7" fmla="*/ 46423 w 55907"/>
                <a:gd name="connsiteY7" fmla="*/ 10225 h 39819"/>
                <a:gd name="connsiteX8" fmla="*/ 55856 w 55907"/>
                <a:gd name="connsiteY8" fmla="*/ 23229 h 39819"/>
                <a:gd name="connsiteX9" fmla="*/ 41845 w 55907"/>
                <a:gd name="connsiteY9" fmla="*/ 30111 h 39819"/>
                <a:gd name="connsiteX10" fmla="*/ 43789 w 55907"/>
                <a:gd name="connsiteY10" fmla="*/ 37796 h 39819"/>
                <a:gd name="connsiteX11" fmla="*/ 32996 w 55907"/>
                <a:gd name="connsiteY11" fmla="*/ 36722 h 39819"/>
                <a:gd name="connsiteX12" fmla="*/ 24650 w 55907"/>
                <a:gd name="connsiteY12" fmla="*/ 26563 h 39819"/>
                <a:gd name="connsiteX13" fmla="*/ 20921 w 55907"/>
                <a:gd name="connsiteY13" fmla="*/ 39173 h 39819"/>
                <a:gd name="connsiteX14" fmla="*/ 2587 w 55907"/>
                <a:gd name="connsiteY14" fmla="*/ 27581 h 39819"/>
                <a:gd name="connsiteX15" fmla="*/ 4436 w 55907"/>
                <a:gd name="connsiteY15" fmla="*/ 19611 h 39819"/>
                <a:gd name="connsiteX16" fmla="*/ 399 w 55907"/>
                <a:gd name="connsiteY16" fmla="*/ 10123 h 39819"/>
                <a:gd name="connsiteX0" fmla="*/ 33268 w 55907"/>
                <a:gd name="connsiteY0" fmla="*/ 34658 h 39819"/>
                <a:gd name="connsiteX1" fmla="*/ 33001 w 55907"/>
                <a:gd name="connsiteY1" fmla="*/ 36567 h 39819"/>
                <a:gd name="connsiteX2" fmla="*/ 38570 w 55907"/>
                <a:gd name="connsiteY2" fmla="*/ 22861 h 39819"/>
                <a:gd name="connsiteX3" fmla="*/ 41821 w 55907"/>
                <a:gd name="connsiteY3" fmla="*/ 29997 h 39819"/>
                <a:gd name="connsiteX4" fmla="*/ 42765 w 55907"/>
                <a:gd name="connsiteY4" fmla="*/ 5333 h 39819"/>
                <a:gd name="connsiteX5" fmla="*/ 42841 w 55907"/>
                <a:gd name="connsiteY5" fmla="*/ 6597 h 39819"/>
                <a:gd name="connsiteX6" fmla="*/ 33519 w 55907"/>
                <a:gd name="connsiteY6" fmla="*/ 3859 h 39819"/>
                <a:gd name="connsiteX7" fmla="*/ 34261 w 55907"/>
                <a:gd name="connsiteY7" fmla="*/ 2247 h 39819"/>
                <a:gd name="connsiteX0" fmla="*/ 889 w 56397"/>
                <a:gd name="connsiteY0" fmla="*/ 10123 h 39623"/>
                <a:gd name="connsiteX1" fmla="*/ 10554 w 56397"/>
                <a:gd name="connsiteY1" fmla="*/ 6814 h 39623"/>
                <a:gd name="connsiteX2" fmla="*/ 18936 w 56397"/>
                <a:gd name="connsiteY2" fmla="*/ 5109 h 39623"/>
                <a:gd name="connsiteX3" fmla="*/ 30680 w 56397"/>
                <a:gd name="connsiteY3" fmla="*/ 107 h 39623"/>
                <a:gd name="connsiteX4" fmla="*/ 34764 w 56397"/>
                <a:gd name="connsiteY4" fmla="*/ 2388 h 39623"/>
                <a:gd name="connsiteX5" fmla="*/ 40394 w 56397"/>
                <a:gd name="connsiteY5" fmla="*/ 597 h 39623"/>
                <a:gd name="connsiteX6" fmla="*/ 43249 w 56397"/>
                <a:gd name="connsiteY6" fmla="*/ 5483 h 39623"/>
                <a:gd name="connsiteX7" fmla="*/ 46913 w 56397"/>
                <a:gd name="connsiteY7" fmla="*/ 10225 h 39623"/>
                <a:gd name="connsiteX8" fmla="*/ 56346 w 56397"/>
                <a:gd name="connsiteY8" fmla="*/ 23229 h 39623"/>
                <a:gd name="connsiteX9" fmla="*/ 42335 w 56397"/>
                <a:gd name="connsiteY9" fmla="*/ 30111 h 39623"/>
                <a:gd name="connsiteX10" fmla="*/ 44279 w 56397"/>
                <a:gd name="connsiteY10" fmla="*/ 37796 h 39623"/>
                <a:gd name="connsiteX11" fmla="*/ 33486 w 56397"/>
                <a:gd name="connsiteY11" fmla="*/ 36722 h 39623"/>
                <a:gd name="connsiteX12" fmla="*/ 25140 w 56397"/>
                <a:gd name="connsiteY12" fmla="*/ 26563 h 39623"/>
                <a:gd name="connsiteX13" fmla="*/ 21411 w 56397"/>
                <a:gd name="connsiteY13" fmla="*/ 39173 h 39623"/>
                <a:gd name="connsiteX14" fmla="*/ 3077 w 56397"/>
                <a:gd name="connsiteY14" fmla="*/ 27581 h 39623"/>
                <a:gd name="connsiteX15" fmla="*/ 4926 w 56397"/>
                <a:gd name="connsiteY15" fmla="*/ 19611 h 39623"/>
                <a:gd name="connsiteX16" fmla="*/ 889 w 56397"/>
                <a:gd name="connsiteY16" fmla="*/ 10123 h 39623"/>
                <a:gd name="connsiteX0" fmla="*/ 33758 w 56397"/>
                <a:gd name="connsiteY0" fmla="*/ 34658 h 39623"/>
                <a:gd name="connsiteX1" fmla="*/ 33491 w 56397"/>
                <a:gd name="connsiteY1" fmla="*/ 36567 h 39623"/>
                <a:gd name="connsiteX2" fmla="*/ 39060 w 56397"/>
                <a:gd name="connsiteY2" fmla="*/ 22861 h 39623"/>
                <a:gd name="connsiteX3" fmla="*/ 42311 w 56397"/>
                <a:gd name="connsiteY3" fmla="*/ 29997 h 39623"/>
                <a:gd name="connsiteX4" fmla="*/ 43255 w 56397"/>
                <a:gd name="connsiteY4" fmla="*/ 5333 h 39623"/>
                <a:gd name="connsiteX5" fmla="*/ 43331 w 56397"/>
                <a:gd name="connsiteY5" fmla="*/ 6597 h 39623"/>
                <a:gd name="connsiteX6" fmla="*/ 34009 w 56397"/>
                <a:gd name="connsiteY6" fmla="*/ 3859 h 39623"/>
                <a:gd name="connsiteX7" fmla="*/ 34751 w 56397"/>
                <a:gd name="connsiteY7" fmla="*/ 2247 h 39623"/>
                <a:gd name="connsiteX0" fmla="*/ 889 w 56346"/>
                <a:gd name="connsiteY0" fmla="*/ 10123 h 39623"/>
                <a:gd name="connsiteX1" fmla="*/ 10554 w 56346"/>
                <a:gd name="connsiteY1" fmla="*/ 6814 h 39623"/>
                <a:gd name="connsiteX2" fmla="*/ 18936 w 56346"/>
                <a:gd name="connsiteY2" fmla="*/ 5109 h 39623"/>
                <a:gd name="connsiteX3" fmla="*/ 30680 w 56346"/>
                <a:gd name="connsiteY3" fmla="*/ 107 h 39623"/>
                <a:gd name="connsiteX4" fmla="*/ 34764 w 56346"/>
                <a:gd name="connsiteY4" fmla="*/ 2388 h 39623"/>
                <a:gd name="connsiteX5" fmla="*/ 40394 w 56346"/>
                <a:gd name="connsiteY5" fmla="*/ 597 h 39623"/>
                <a:gd name="connsiteX6" fmla="*/ 43249 w 56346"/>
                <a:gd name="connsiteY6" fmla="*/ 5483 h 39623"/>
                <a:gd name="connsiteX7" fmla="*/ 42960 w 56346"/>
                <a:gd name="connsiteY7" fmla="*/ 13086 h 39623"/>
                <a:gd name="connsiteX8" fmla="*/ 56346 w 56346"/>
                <a:gd name="connsiteY8" fmla="*/ 23229 h 39623"/>
                <a:gd name="connsiteX9" fmla="*/ 42335 w 56346"/>
                <a:gd name="connsiteY9" fmla="*/ 30111 h 39623"/>
                <a:gd name="connsiteX10" fmla="*/ 44279 w 56346"/>
                <a:gd name="connsiteY10" fmla="*/ 37796 h 39623"/>
                <a:gd name="connsiteX11" fmla="*/ 33486 w 56346"/>
                <a:gd name="connsiteY11" fmla="*/ 36722 h 39623"/>
                <a:gd name="connsiteX12" fmla="*/ 25140 w 56346"/>
                <a:gd name="connsiteY12" fmla="*/ 26563 h 39623"/>
                <a:gd name="connsiteX13" fmla="*/ 21411 w 56346"/>
                <a:gd name="connsiteY13" fmla="*/ 39173 h 39623"/>
                <a:gd name="connsiteX14" fmla="*/ 3077 w 56346"/>
                <a:gd name="connsiteY14" fmla="*/ 27581 h 39623"/>
                <a:gd name="connsiteX15" fmla="*/ 4926 w 56346"/>
                <a:gd name="connsiteY15" fmla="*/ 19611 h 39623"/>
                <a:gd name="connsiteX16" fmla="*/ 889 w 56346"/>
                <a:gd name="connsiteY16" fmla="*/ 10123 h 39623"/>
                <a:gd name="connsiteX0" fmla="*/ 33758 w 56346"/>
                <a:gd name="connsiteY0" fmla="*/ 34658 h 39623"/>
                <a:gd name="connsiteX1" fmla="*/ 33491 w 56346"/>
                <a:gd name="connsiteY1" fmla="*/ 36567 h 39623"/>
                <a:gd name="connsiteX2" fmla="*/ 39060 w 56346"/>
                <a:gd name="connsiteY2" fmla="*/ 22861 h 39623"/>
                <a:gd name="connsiteX3" fmla="*/ 42311 w 56346"/>
                <a:gd name="connsiteY3" fmla="*/ 29997 h 39623"/>
                <a:gd name="connsiteX4" fmla="*/ 43255 w 56346"/>
                <a:gd name="connsiteY4" fmla="*/ 5333 h 39623"/>
                <a:gd name="connsiteX5" fmla="*/ 43331 w 56346"/>
                <a:gd name="connsiteY5" fmla="*/ 6597 h 39623"/>
                <a:gd name="connsiteX6" fmla="*/ 34009 w 56346"/>
                <a:gd name="connsiteY6" fmla="*/ 3859 h 39623"/>
                <a:gd name="connsiteX7" fmla="*/ 34751 w 56346"/>
                <a:gd name="connsiteY7" fmla="*/ 2247 h 39623"/>
                <a:gd name="connsiteX0" fmla="*/ 889 w 56346"/>
                <a:gd name="connsiteY0" fmla="*/ 10123 h 39623"/>
                <a:gd name="connsiteX1" fmla="*/ 10554 w 56346"/>
                <a:gd name="connsiteY1" fmla="*/ 6814 h 39623"/>
                <a:gd name="connsiteX2" fmla="*/ 18936 w 56346"/>
                <a:gd name="connsiteY2" fmla="*/ 5109 h 39623"/>
                <a:gd name="connsiteX3" fmla="*/ 30680 w 56346"/>
                <a:gd name="connsiteY3" fmla="*/ 107 h 39623"/>
                <a:gd name="connsiteX4" fmla="*/ 34764 w 56346"/>
                <a:gd name="connsiteY4" fmla="*/ 2388 h 39623"/>
                <a:gd name="connsiteX5" fmla="*/ 40394 w 56346"/>
                <a:gd name="connsiteY5" fmla="*/ 597 h 39623"/>
                <a:gd name="connsiteX6" fmla="*/ 43249 w 56346"/>
                <a:gd name="connsiteY6" fmla="*/ 5483 h 39623"/>
                <a:gd name="connsiteX7" fmla="*/ 42960 w 56346"/>
                <a:gd name="connsiteY7" fmla="*/ 13086 h 39623"/>
                <a:gd name="connsiteX8" fmla="*/ 56346 w 56346"/>
                <a:gd name="connsiteY8" fmla="*/ 23229 h 39623"/>
                <a:gd name="connsiteX9" fmla="*/ 42335 w 56346"/>
                <a:gd name="connsiteY9" fmla="*/ 30111 h 39623"/>
                <a:gd name="connsiteX10" fmla="*/ 44279 w 56346"/>
                <a:gd name="connsiteY10" fmla="*/ 37796 h 39623"/>
                <a:gd name="connsiteX11" fmla="*/ 33486 w 56346"/>
                <a:gd name="connsiteY11" fmla="*/ 36722 h 39623"/>
                <a:gd name="connsiteX12" fmla="*/ 25140 w 56346"/>
                <a:gd name="connsiteY12" fmla="*/ 26563 h 39623"/>
                <a:gd name="connsiteX13" fmla="*/ 21411 w 56346"/>
                <a:gd name="connsiteY13" fmla="*/ 39173 h 39623"/>
                <a:gd name="connsiteX14" fmla="*/ 3077 w 56346"/>
                <a:gd name="connsiteY14" fmla="*/ 27581 h 39623"/>
                <a:gd name="connsiteX15" fmla="*/ 4926 w 56346"/>
                <a:gd name="connsiteY15" fmla="*/ 19611 h 39623"/>
                <a:gd name="connsiteX16" fmla="*/ 889 w 56346"/>
                <a:gd name="connsiteY16" fmla="*/ 10123 h 39623"/>
                <a:gd name="connsiteX0" fmla="*/ 33758 w 56346"/>
                <a:gd name="connsiteY0" fmla="*/ 34658 h 39623"/>
                <a:gd name="connsiteX1" fmla="*/ 33491 w 56346"/>
                <a:gd name="connsiteY1" fmla="*/ 36567 h 39623"/>
                <a:gd name="connsiteX2" fmla="*/ 39060 w 56346"/>
                <a:gd name="connsiteY2" fmla="*/ 22861 h 39623"/>
                <a:gd name="connsiteX3" fmla="*/ 42311 w 56346"/>
                <a:gd name="connsiteY3" fmla="*/ 29997 h 39623"/>
                <a:gd name="connsiteX4" fmla="*/ 34009 w 56346"/>
                <a:gd name="connsiteY4" fmla="*/ 3859 h 39623"/>
                <a:gd name="connsiteX5" fmla="*/ 34751 w 56346"/>
                <a:gd name="connsiteY5" fmla="*/ 2247 h 39623"/>
                <a:gd name="connsiteX0" fmla="*/ 889 w 56346"/>
                <a:gd name="connsiteY0" fmla="*/ 10347 h 39847"/>
                <a:gd name="connsiteX1" fmla="*/ 10554 w 56346"/>
                <a:gd name="connsiteY1" fmla="*/ 7038 h 39847"/>
                <a:gd name="connsiteX2" fmla="*/ 18936 w 56346"/>
                <a:gd name="connsiteY2" fmla="*/ 5333 h 39847"/>
                <a:gd name="connsiteX3" fmla="*/ 30680 w 56346"/>
                <a:gd name="connsiteY3" fmla="*/ 331 h 39847"/>
                <a:gd name="connsiteX4" fmla="*/ 34764 w 56346"/>
                <a:gd name="connsiteY4" fmla="*/ 2612 h 39847"/>
                <a:gd name="connsiteX5" fmla="*/ 40394 w 56346"/>
                <a:gd name="connsiteY5" fmla="*/ 821 h 39847"/>
                <a:gd name="connsiteX6" fmla="*/ 42960 w 56346"/>
                <a:gd name="connsiteY6" fmla="*/ 13310 h 39847"/>
                <a:gd name="connsiteX7" fmla="*/ 56346 w 56346"/>
                <a:gd name="connsiteY7" fmla="*/ 23453 h 39847"/>
                <a:gd name="connsiteX8" fmla="*/ 42335 w 56346"/>
                <a:gd name="connsiteY8" fmla="*/ 30335 h 39847"/>
                <a:gd name="connsiteX9" fmla="*/ 44279 w 56346"/>
                <a:gd name="connsiteY9" fmla="*/ 38020 h 39847"/>
                <a:gd name="connsiteX10" fmla="*/ 33486 w 56346"/>
                <a:gd name="connsiteY10" fmla="*/ 36946 h 39847"/>
                <a:gd name="connsiteX11" fmla="*/ 25140 w 56346"/>
                <a:gd name="connsiteY11" fmla="*/ 26787 h 39847"/>
                <a:gd name="connsiteX12" fmla="*/ 21411 w 56346"/>
                <a:gd name="connsiteY12" fmla="*/ 39397 h 39847"/>
                <a:gd name="connsiteX13" fmla="*/ 3077 w 56346"/>
                <a:gd name="connsiteY13" fmla="*/ 27805 h 39847"/>
                <a:gd name="connsiteX14" fmla="*/ 4926 w 56346"/>
                <a:gd name="connsiteY14" fmla="*/ 19835 h 39847"/>
                <a:gd name="connsiteX15" fmla="*/ 889 w 56346"/>
                <a:gd name="connsiteY15" fmla="*/ 10347 h 39847"/>
                <a:gd name="connsiteX0" fmla="*/ 33758 w 56346"/>
                <a:gd name="connsiteY0" fmla="*/ 34882 h 39847"/>
                <a:gd name="connsiteX1" fmla="*/ 33491 w 56346"/>
                <a:gd name="connsiteY1" fmla="*/ 36791 h 39847"/>
                <a:gd name="connsiteX2" fmla="*/ 39060 w 56346"/>
                <a:gd name="connsiteY2" fmla="*/ 23085 h 39847"/>
                <a:gd name="connsiteX3" fmla="*/ 42311 w 56346"/>
                <a:gd name="connsiteY3" fmla="*/ 30221 h 39847"/>
                <a:gd name="connsiteX4" fmla="*/ 34009 w 56346"/>
                <a:gd name="connsiteY4" fmla="*/ 4083 h 39847"/>
                <a:gd name="connsiteX5" fmla="*/ 34751 w 56346"/>
                <a:gd name="connsiteY5" fmla="*/ 2471 h 39847"/>
                <a:gd name="connsiteX0" fmla="*/ 889 w 56346"/>
                <a:gd name="connsiteY0" fmla="*/ 12853 h 42353"/>
                <a:gd name="connsiteX1" fmla="*/ 10554 w 56346"/>
                <a:gd name="connsiteY1" fmla="*/ 9544 h 42353"/>
                <a:gd name="connsiteX2" fmla="*/ 17948 w 56346"/>
                <a:gd name="connsiteY2" fmla="*/ 329 h 42353"/>
                <a:gd name="connsiteX3" fmla="*/ 30680 w 56346"/>
                <a:gd name="connsiteY3" fmla="*/ 2837 h 42353"/>
                <a:gd name="connsiteX4" fmla="*/ 34764 w 56346"/>
                <a:gd name="connsiteY4" fmla="*/ 5118 h 42353"/>
                <a:gd name="connsiteX5" fmla="*/ 40394 w 56346"/>
                <a:gd name="connsiteY5" fmla="*/ 3327 h 42353"/>
                <a:gd name="connsiteX6" fmla="*/ 42960 w 56346"/>
                <a:gd name="connsiteY6" fmla="*/ 15816 h 42353"/>
                <a:gd name="connsiteX7" fmla="*/ 56346 w 56346"/>
                <a:gd name="connsiteY7" fmla="*/ 25959 h 42353"/>
                <a:gd name="connsiteX8" fmla="*/ 42335 w 56346"/>
                <a:gd name="connsiteY8" fmla="*/ 32841 h 42353"/>
                <a:gd name="connsiteX9" fmla="*/ 44279 w 56346"/>
                <a:gd name="connsiteY9" fmla="*/ 40526 h 42353"/>
                <a:gd name="connsiteX10" fmla="*/ 33486 w 56346"/>
                <a:gd name="connsiteY10" fmla="*/ 39452 h 42353"/>
                <a:gd name="connsiteX11" fmla="*/ 25140 w 56346"/>
                <a:gd name="connsiteY11" fmla="*/ 29293 h 42353"/>
                <a:gd name="connsiteX12" fmla="*/ 21411 w 56346"/>
                <a:gd name="connsiteY12" fmla="*/ 41903 h 42353"/>
                <a:gd name="connsiteX13" fmla="*/ 3077 w 56346"/>
                <a:gd name="connsiteY13" fmla="*/ 30311 h 42353"/>
                <a:gd name="connsiteX14" fmla="*/ 4926 w 56346"/>
                <a:gd name="connsiteY14" fmla="*/ 22341 h 42353"/>
                <a:gd name="connsiteX15" fmla="*/ 889 w 56346"/>
                <a:gd name="connsiteY15" fmla="*/ 12853 h 42353"/>
                <a:gd name="connsiteX0" fmla="*/ 33758 w 56346"/>
                <a:gd name="connsiteY0" fmla="*/ 37388 h 42353"/>
                <a:gd name="connsiteX1" fmla="*/ 33491 w 56346"/>
                <a:gd name="connsiteY1" fmla="*/ 39297 h 42353"/>
                <a:gd name="connsiteX2" fmla="*/ 39060 w 56346"/>
                <a:gd name="connsiteY2" fmla="*/ 25591 h 42353"/>
                <a:gd name="connsiteX3" fmla="*/ 42311 w 56346"/>
                <a:gd name="connsiteY3" fmla="*/ 32727 h 42353"/>
                <a:gd name="connsiteX4" fmla="*/ 34009 w 56346"/>
                <a:gd name="connsiteY4" fmla="*/ 6589 h 42353"/>
                <a:gd name="connsiteX5" fmla="*/ 34751 w 56346"/>
                <a:gd name="connsiteY5" fmla="*/ 4977 h 42353"/>
                <a:gd name="connsiteX0" fmla="*/ 889 w 56346"/>
                <a:gd name="connsiteY0" fmla="*/ 13655 h 43155"/>
                <a:gd name="connsiteX1" fmla="*/ 10554 w 56346"/>
                <a:gd name="connsiteY1" fmla="*/ 10346 h 43155"/>
                <a:gd name="connsiteX2" fmla="*/ 17948 w 56346"/>
                <a:gd name="connsiteY2" fmla="*/ 1131 h 43155"/>
                <a:gd name="connsiteX3" fmla="*/ 30680 w 56346"/>
                <a:gd name="connsiteY3" fmla="*/ 421 h 43155"/>
                <a:gd name="connsiteX4" fmla="*/ 34764 w 56346"/>
                <a:gd name="connsiteY4" fmla="*/ 5920 h 43155"/>
                <a:gd name="connsiteX5" fmla="*/ 40394 w 56346"/>
                <a:gd name="connsiteY5" fmla="*/ 4129 h 43155"/>
                <a:gd name="connsiteX6" fmla="*/ 42960 w 56346"/>
                <a:gd name="connsiteY6" fmla="*/ 16618 h 43155"/>
                <a:gd name="connsiteX7" fmla="*/ 56346 w 56346"/>
                <a:gd name="connsiteY7" fmla="*/ 26761 h 43155"/>
                <a:gd name="connsiteX8" fmla="*/ 42335 w 56346"/>
                <a:gd name="connsiteY8" fmla="*/ 33643 h 43155"/>
                <a:gd name="connsiteX9" fmla="*/ 44279 w 56346"/>
                <a:gd name="connsiteY9" fmla="*/ 41328 h 43155"/>
                <a:gd name="connsiteX10" fmla="*/ 33486 w 56346"/>
                <a:gd name="connsiteY10" fmla="*/ 40254 h 43155"/>
                <a:gd name="connsiteX11" fmla="*/ 25140 w 56346"/>
                <a:gd name="connsiteY11" fmla="*/ 30095 h 43155"/>
                <a:gd name="connsiteX12" fmla="*/ 21411 w 56346"/>
                <a:gd name="connsiteY12" fmla="*/ 42705 h 43155"/>
                <a:gd name="connsiteX13" fmla="*/ 3077 w 56346"/>
                <a:gd name="connsiteY13" fmla="*/ 31113 h 43155"/>
                <a:gd name="connsiteX14" fmla="*/ 4926 w 56346"/>
                <a:gd name="connsiteY14" fmla="*/ 23143 h 43155"/>
                <a:gd name="connsiteX15" fmla="*/ 889 w 56346"/>
                <a:gd name="connsiteY15" fmla="*/ 13655 h 43155"/>
                <a:gd name="connsiteX0" fmla="*/ 33758 w 56346"/>
                <a:gd name="connsiteY0" fmla="*/ 38190 h 43155"/>
                <a:gd name="connsiteX1" fmla="*/ 33491 w 56346"/>
                <a:gd name="connsiteY1" fmla="*/ 40099 h 43155"/>
                <a:gd name="connsiteX2" fmla="*/ 39060 w 56346"/>
                <a:gd name="connsiteY2" fmla="*/ 26393 h 43155"/>
                <a:gd name="connsiteX3" fmla="*/ 42311 w 56346"/>
                <a:gd name="connsiteY3" fmla="*/ 33529 h 43155"/>
                <a:gd name="connsiteX4" fmla="*/ 34009 w 56346"/>
                <a:gd name="connsiteY4" fmla="*/ 7391 h 43155"/>
                <a:gd name="connsiteX5" fmla="*/ 34751 w 56346"/>
                <a:gd name="connsiteY5" fmla="*/ 5779 h 43155"/>
                <a:gd name="connsiteX0" fmla="*/ 889 w 56346"/>
                <a:gd name="connsiteY0" fmla="*/ 13700 h 43200"/>
                <a:gd name="connsiteX1" fmla="*/ 10554 w 56346"/>
                <a:gd name="connsiteY1" fmla="*/ 10391 h 43200"/>
                <a:gd name="connsiteX2" fmla="*/ 17948 w 56346"/>
                <a:gd name="connsiteY2" fmla="*/ 1176 h 43200"/>
                <a:gd name="connsiteX3" fmla="*/ 30680 w 56346"/>
                <a:gd name="connsiteY3" fmla="*/ 466 h 43200"/>
                <a:gd name="connsiteX4" fmla="*/ 34764 w 56346"/>
                <a:gd name="connsiteY4" fmla="*/ 5965 h 43200"/>
                <a:gd name="connsiteX5" fmla="*/ 40394 w 56346"/>
                <a:gd name="connsiteY5" fmla="*/ 4174 h 43200"/>
                <a:gd name="connsiteX6" fmla="*/ 42960 w 56346"/>
                <a:gd name="connsiteY6" fmla="*/ 16663 h 43200"/>
                <a:gd name="connsiteX7" fmla="*/ 56346 w 56346"/>
                <a:gd name="connsiteY7" fmla="*/ 26806 h 43200"/>
                <a:gd name="connsiteX8" fmla="*/ 42335 w 56346"/>
                <a:gd name="connsiteY8" fmla="*/ 33688 h 43200"/>
                <a:gd name="connsiteX9" fmla="*/ 44279 w 56346"/>
                <a:gd name="connsiteY9" fmla="*/ 41373 h 43200"/>
                <a:gd name="connsiteX10" fmla="*/ 33486 w 56346"/>
                <a:gd name="connsiteY10" fmla="*/ 40299 h 43200"/>
                <a:gd name="connsiteX11" fmla="*/ 25140 w 56346"/>
                <a:gd name="connsiteY11" fmla="*/ 30140 h 43200"/>
                <a:gd name="connsiteX12" fmla="*/ 21411 w 56346"/>
                <a:gd name="connsiteY12" fmla="*/ 42750 h 43200"/>
                <a:gd name="connsiteX13" fmla="*/ 3077 w 56346"/>
                <a:gd name="connsiteY13" fmla="*/ 31158 h 43200"/>
                <a:gd name="connsiteX14" fmla="*/ 4926 w 56346"/>
                <a:gd name="connsiteY14" fmla="*/ 23188 h 43200"/>
                <a:gd name="connsiteX15" fmla="*/ 889 w 56346"/>
                <a:gd name="connsiteY15" fmla="*/ 13700 h 43200"/>
                <a:gd name="connsiteX0" fmla="*/ 33758 w 56346"/>
                <a:gd name="connsiteY0" fmla="*/ 38235 h 43200"/>
                <a:gd name="connsiteX1" fmla="*/ 33491 w 56346"/>
                <a:gd name="connsiteY1" fmla="*/ 40144 h 43200"/>
                <a:gd name="connsiteX2" fmla="*/ 39060 w 56346"/>
                <a:gd name="connsiteY2" fmla="*/ 26438 h 43200"/>
                <a:gd name="connsiteX3" fmla="*/ 42311 w 56346"/>
                <a:gd name="connsiteY3" fmla="*/ 33574 h 43200"/>
                <a:gd name="connsiteX4" fmla="*/ 34009 w 56346"/>
                <a:gd name="connsiteY4" fmla="*/ 7436 h 43200"/>
                <a:gd name="connsiteX5" fmla="*/ 34751 w 56346"/>
                <a:gd name="connsiteY5" fmla="*/ 5824 h 43200"/>
                <a:gd name="connsiteX0" fmla="*/ 889 w 56346"/>
                <a:gd name="connsiteY0" fmla="*/ 13700 h 43200"/>
                <a:gd name="connsiteX1" fmla="*/ 10554 w 56346"/>
                <a:gd name="connsiteY1" fmla="*/ 10391 h 43200"/>
                <a:gd name="connsiteX2" fmla="*/ 17948 w 56346"/>
                <a:gd name="connsiteY2" fmla="*/ 1176 h 43200"/>
                <a:gd name="connsiteX3" fmla="*/ 30680 w 56346"/>
                <a:gd name="connsiteY3" fmla="*/ 466 h 43200"/>
                <a:gd name="connsiteX4" fmla="*/ 34764 w 56346"/>
                <a:gd name="connsiteY4" fmla="*/ 5965 h 43200"/>
                <a:gd name="connsiteX5" fmla="*/ 43852 w 56346"/>
                <a:gd name="connsiteY5" fmla="*/ 4174 h 43200"/>
                <a:gd name="connsiteX6" fmla="*/ 42960 w 56346"/>
                <a:gd name="connsiteY6" fmla="*/ 16663 h 43200"/>
                <a:gd name="connsiteX7" fmla="*/ 56346 w 56346"/>
                <a:gd name="connsiteY7" fmla="*/ 26806 h 43200"/>
                <a:gd name="connsiteX8" fmla="*/ 42335 w 56346"/>
                <a:gd name="connsiteY8" fmla="*/ 33688 h 43200"/>
                <a:gd name="connsiteX9" fmla="*/ 44279 w 56346"/>
                <a:gd name="connsiteY9" fmla="*/ 41373 h 43200"/>
                <a:gd name="connsiteX10" fmla="*/ 33486 w 56346"/>
                <a:gd name="connsiteY10" fmla="*/ 40299 h 43200"/>
                <a:gd name="connsiteX11" fmla="*/ 25140 w 56346"/>
                <a:gd name="connsiteY11" fmla="*/ 30140 h 43200"/>
                <a:gd name="connsiteX12" fmla="*/ 21411 w 56346"/>
                <a:gd name="connsiteY12" fmla="*/ 42750 h 43200"/>
                <a:gd name="connsiteX13" fmla="*/ 3077 w 56346"/>
                <a:gd name="connsiteY13" fmla="*/ 31158 h 43200"/>
                <a:gd name="connsiteX14" fmla="*/ 4926 w 56346"/>
                <a:gd name="connsiteY14" fmla="*/ 23188 h 43200"/>
                <a:gd name="connsiteX15" fmla="*/ 889 w 56346"/>
                <a:gd name="connsiteY15" fmla="*/ 13700 h 43200"/>
                <a:gd name="connsiteX0" fmla="*/ 33758 w 56346"/>
                <a:gd name="connsiteY0" fmla="*/ 38235 h 43200"/>
                <a:gd name="connsiteX1" fmla="*/ 33491 w 56346"/>
                <a:gd name="connsiteY1" fmla="*/ 40144 h 43200"/>
                <a:gd name="connsiteX2" fmla="*/ 39060 w 56346"/>
                <a:gd name="connsiteY2" fmla="*/ 26438 h 43200"/>
                <a:gd name="connsiteX3" fmla="*/ 42311 w 56346"/>
                <a:gd name="connsiteY3" fmla="*/ 33574 h 43200"/>
                <a:gd name="connsiteX4" fmla="*/ 34009 w 56346"/>
                <a:gd name="connsiteY4" fmla="*/ 7436 h 43200"/>
                <a:gd name="connsiteX5" fmla="*/ 34751 w 56346"/>
                <a:gd name="connsiteY5" fmla="*/ 5824 h 43200"/>
                <a:gd name="connsiteX0" fmla="*/ 889 w 56410"/>
                <a:gd name="connsiteY0" fmla="*/ 13700 h 43200"/>
                <a:gd name="connsiteX1" fmla="*/ 10554 w 56410"/>
                <a:gd name="connsiteY1" fmla="*/ 10391 h 43200"/>
                <a:gd name="connsiteX2" fmla="*/ 17948 w 56410"/>
                <a:gd name="connsiteY2" fmla="*/ 1176 h 43200"/>
                <a:gd name="connsiteX3" fmla="*/ 30680 w 56410"/>
                <a:gd name="connsiteY3" fmla="*/ 466 h 43200"/>
                <a:gd name="connsiteX4" fmla="*/ 34764 w 56410"/>
                <a:gd name="connsiteY4" fmla="*/ 5965 h 43200"/>
                <a:gd name="connsiteX5" fmla="*/ 43852 w 56410"/>
                <a:gd name="connsiteY5" fmla="*/ 4174 h 43200"/>
                <a:gd name="connsiteX6" fmla="*/ 47407 w 56410"/>
                <a:gd name="connsiteY6" fmla="*/ 14160 h 43200"/>
                <a:gd name="connsiteX7" fmla="*/ 56346 w 56410"/>
                <a:gd name="connsiteY7" fmla="*/ 26806 h 43200"/>
                <a:gd name="connsiteX8" fmla="*/ 42335 w 56410"/>
                <a:gd name="connsiteY8" fmla="*/ 33688 h 43200"/>
                <a:gd name="connsiteX9" fmla="*/ 44279 w 56410"/>
                <a:gd name="connsiteY9" fmla="*/ 41373 h 43200"/>
                <a:gd name="connsiteX10" fmla="*/ 33486 w 56410"/>
                <a:gd name="connsiteY10" fmla="*/ 40299 h 43200"/>
                <a:gd name="connsiteX11" fmla="*/ 25140 w 56410"/>
                <a:gd name="connsiteY11" fmla="*/ 30140 h 43200"/>
                <a:gd name="connsiteX12" fmla="*/ 21411 w 56410"/>
                <a:gd name="connsiteY12" fmla="*/ 42750 h 43200"/>
                <a:gd name="connsiteX13" fmla="*/ 3077 w 56410"/>
                <a:gd name="connsiteY13" fmla="*/ 31158 h 43200"/>
                <a:gd name="connsiteX14" fmla="*/ 4926 w 56410"/>
                <a:gd name="connsiteY14" fmla="*/ 23188 h 43200"/>
                <a:gd name="connsiteX15" fmla="*/ 889 w 56410"/>
                <a:gd name="connsiteY15" fmla="*/ 13700 h 43200"/>
                <a:gd name="connsiteX0" fmla="*/ 33758 w 56410"/>
                <a:gd name="connsiteY0" fmla="*/ 38235 h 43200"/>
                <a:gd name="connsiteX1" fmla="*/ 33491 w 56410"/>
                <a:gd name="connsiteY1" fmla="*/ 40144 h 43200"/>
                <a:gd name="connsiteX2" fmla="*/ 39060 w 56410"/>
                <a:gd name="connsiteY2" fmla="*/ 26438 h 43200"/>
                <a:gd name="connsiteX3" fmla="*/ 42311 w 56410"/>
                <a:gd name="connsiteY3" fmla="*/ 33574 h 43200"/>
                <a:gd name="connsiteX4" fmla="*/ 34009 w 56410"/>
                <a:gd name="connsiteY4" fmla="*/ 7436 h 43200"/>
                <a:gd name="connsiteX5" fmla="*/ 34751 w 56410"/>
                <a:gd name="connsiteY5" fmla="*/ 5824 h 43200"/>
                <a:gd name="connsiteX0" fmla="*/ 889 w 56410"/>
                <a:gd name="connsiteY0" fmla="*/ 13700 h 43200"/>
                <a:gd name="connsiteX1" fmla="*/ 10554 w 56410"/>
                <a:gd name="connsiteY1" fmla="*/ 10391 h 43200"/>
                <a:gd name="connsiteX2" fmla="*/ 17948 w 56410"/>
                <a:gd name="connsiteY2" fmla="*/ 1176 h 43200"/>
                <a:gd name="connsiteX3" fmla="*/ 30680 w 56410"/>
                <a:gd name="connsiteY3" fmla="*/ 466 h 43200"/>
                <a:gd name="connsiteX4" fmla="*/ 34764 w 56410"/>
                <a:gd name="connsiteY4" fmla="*/ 5965 h 43200"/>
                <a:gd name="connsiteX5" fmla="*/ 43852 w 56410"/>
                <a:gd name="connsiteY5" fmla="*/ 4174 h 43200"/>
                <a:gd name="connsiteX6" fmla="*/ 47407 w 56410"/>
                <a:gd name="connsiteY6" fmla="*/ 14160 h 43200"/>
                <a:gd name="connsiteX7" fmla="*/ 56346 w 56410"/>
                <a:gd name="connsiteY7" fmla="*/ 26806 h 43200"/>
                <a:gd name="connsiteX8" fmla="*/ 42335 w 56410"/>
                <a:gd name="connsiteY8" fmla="*/ 33688 h 43200"/>
                <a:gd name="connsiteX9" fmla="*/ 44279 w 56410"/>
                <a:gd name="connsiteY9" fmla="*/ 41373 h 43200"/>
                <a:gd name="connsiteX10" fmla="*/ 33486 w 56410"/>
                <a:gd name="connsiteY10" fmla="*/ 40299 h 43200"/>
                <a:gd name="connsiteX11" fmla="*/ 25140 w 56410"/>
                <a:gd name="connsiteY11" fmla="*/ 30140 h 43200"/>
                <a:gd name="connsiteX12" fmla="*/ 21411 w 56410"/>
                <a:gd name="connsiteY12" fmla="*/ 42750 h 43200"/>
                <a:gd name="connsiteX13" fmla="*/ 3077 w 56410"/>
                <a:gd name="connsiteY13" fmla="*/ 31158 h 43200"/>
                <a:gd name="connsiteX14" fmla="*/ 4926 w 56410"/>
                <a:gd name="connsiteY14" fmla="*/ 23188 h 43200"/>
                <a:gd name="connsiteX15" fmla="*/ 889 w 56410"/>
                <a:gd name="connsiteY15" fmla="*/ 13700 h 43200"/>
                <a:gd name="connsiteX0" fmla="*/ 33758 w 56410"/>
                <a:gd name="connsiteY0" fmla="*/ 38235 h 43200"/>
                <a:gd name="connsiteX1" fmla="*/ 33491 w 56410"/>
                <a:gd name="connsiteY1" fmla="*/ 40144 h 43200"/>
                <a:gd name="connsiteX2" fmla="*/ 39060 w 56410"/>
                <a:gd name="connsiteY2" fmla="*/ 26438 h 43200"/>
                <a:gd name="connsiteX3" fmla="*/ 42311 w 56410"/>
                <a:gd name="connsiteY3" fmla="*/ 33574 h 43200"/>
                <a:gd name="connsiteX4" fmla="*/ 34009 w 56410"/>
                <a:gd name="connsiteY4" fmla="*/ 7436 h 43200"/>
                <a:gd name="connsiteX5" fmla="*/ 18447 w 56410"/>
                <a:gd name="connsiteY5" fmla="*/ 4394 h 43200"/>
                <a:gd name="connsiteX0" fmla="*/ 889 w 56410"/>
                <a:gd name="connsiteY0" fmla="*/ 13700 h 43200"/>
                <a:gd name="connsiteX1" fmla="*/ 10554 w 56410"/>
                <a:gd name="connsiteY1" fmla="*/ 10391 h 43200"/>
                <a:gd name="connsiteX2" fmla="*/ 17948 w 56410"/>
                <a:gd name="connsiteY2" fmla="*/ 1176 h 43200"/>
                <a:gd name="connsiteX3" fmla="*/ 30680 w 56410"/>
                <a:gd name="connsiteY3" fmla="*/ 466 h 43200"/>
                <a:gd name="connsiteX4" fmla="*/ 34764 w 56410"/>
                <a:gd name="connsiteY4" fmla="*/ 5965 h 43200"/>
                <a:gd name="connsiteX5" fmla="*/ 43852 w 56410"/>
                <a:gd name="connsiteY5" fmla="*/ 4174 h 43200"/>
                <a:gd name="connsiteX6" fmla="*/ 47407 w 56410"/>
                <a:gd name="connsiteY6" fmla="*/ 14160 h 43200"/>
                <a:gd name="connsiteX7" fmla="*/ 56346 w 56410"/>
                <a:gd name="connsiteY7" fmla="*/ 26806 h 43200"/>
                <a:gd name="connsiteX8" fmla="*/ 42335 w 56410"/>
                <a:gd name="connsiteY8" fmla="*/ 33688 h 43200"/>
                <a:gd name="connsiteX9" fmla="*/ 44279 w 56410"/>
                <a:gd name="connsiteY9" fmla="*/ 41373 h 43200"/>
                <a:gd name="connsiteX10" fmla="*/ 33486 w 56410"/>
                <a:gd name="connsiteY10" fmla="*/ 40299 h 43200"/>
                <a:gd name="connsiteX11" fmla="*/ 25140 w 56410"/>
                <a:gd name="connsiteY11" fmla="*/ 30140 h 43200"/>
                <a:gd name="connsiteX12" fmla="*/ 21411 w 56410"/>
                <a:gd name="connsiteY12" fmla="*/ 42750 h 43200"/>
                <a:gd name="connsiteX13" fmla="*/ 3077 w 56410"/>
                <a:gd name="connsiteY13" fmla="*/ 31158 h 43200"/>
                <a:gd name="connsiteX14" fmla="*/ 4926 w 56410"/>
                <a:gd name="connsiteY14" fmla="*/ 23188 h 43200"/>
                <a:gd name="connsiteX15" fmla="*/ 889 w 56410"/>
                <a:gd name="connsiteY15" fmla="*/ 13700 h 43200"/>
                <a:gd name="connsiteX0" fmla="*/ 33758 w 56410"/>
                <a:gd name="connsiteY0" fmla="*/ 38235 h 43200"/>
                <a:gd name="connsiteX1" fmla="*/ 33491 w 56410"/>
                <a:gd name="connsiteY1" fmla="*/ 40144 h 43200"/>
                <a:gd name="connsiteX2" fmla="*/ 39060 w 56410"/>
                <a:gd name="connsiteY2" fmla="*/ 26438 h 43200"/>
                <a:gd name="connsiteX3" fmla="*/ 42311 w 56410"/>
                <a:gd name="connsiteY3" fmla="*/ 33574 h 43200"/>
                <a:gd name="connsiteX4" fmla="*/ 28574 w 56410"/>
                <a:gd name="connsiteY4" fmla="*/ 9224 h 43200"/>
                <a:gd name="connsiteX5" fmla="*/ 18447 w 56410"/>
                <a:gd name="connsiteY5" fmla="*/ 4394 h 43200"/>
                <a:gd name="connsiteX0" fmla="*/ 889 w 56410"/>
                <a:gd name="connsiteY0" fmla="*/ 13700 h 43200"/>
                <a:gd name="connsiteX1" fmla="*/ 10554 w 56410"/>
                <a:gd name="connsiteY1" fmla="*/ 10391 h 43200"/>
                <a:gd name="connsiteX2" fmla="*/ 17948 w 56410"/>
                <a:gd name="connsiteY2" fmla="*/ 1176 h 43200"/>
                <a:gd name="connsiteX3" fmla="*/ 30680 w 56410"/>
                <a:gd name="connsiteY3" fmla="*/ 466 h 43200"/>
                <a:gd name="connsiteX4" fmla="*/ 34764 w 56410"/>
                <a:gd name="connsiteY4" fmla="*/ 5965 h 43200"/>
                <a:gd name="connsiteX5" fmla="*/ 43852 w 56410"/>
                <a:gd name="connsiteY5" fmla="*/ 4174 h 43200"/>
                <a:gd name="connsiteX6" fmla="*/ 47407 w 56410"/>
                <a:gd name="connsiteY6" fmla="*/ 14160 h 43200"/>
                <a:gd name="connsiteX7" fmla="*/ 56346 w 56410"/>
                <a:gd name="connsiteY7" fmla="*/ 26806 h 43200"/>
                <a:gd name="connsiteX8" fmla="*/ 42335 w 56410"/>
                <a:gd name="connsiteY8" fmla="*/ 33688 h 43200"/>
                <a:gd name="connsiteX9" fmla="*/ 44279 w 56410"/>
                <a:gd name="connsiteY9" fmla="*/ 41373 h 43200"/>
                <a:gd name="connsiteX10" fmla="*/ 33486 w 56410"/>
                <a:gd name="connsiteY10" fmla="*/ 40299 h 43200"/>
                <a:gd name="connsiteX11" fmla="*/ 25140 w 56410"/>
                <a:gd name="connsiteY11" fmla="*/ 30140 h 43200"/>
                <a:gd name="connsiteX12" fmla="*/ 21411 w 56410"/>
                <a:gd name="connsiteY12" fmla="*/ 42750 h 43200"/>
                <a:gd name="connsiteX13" fmla="*/ 3077 w 56410"/>
                <a:gd name="connsiteY13" fmla="*/ 31158 h 43200"/>
                <a:gd name="connsiteX14" fmla="*/ 4926 w 56410"/>
                <a:gd name="connsiteY14" fmla="*/ 23188 h 43200"/>
                <a:gd name="connsiteX15" fmla="*/ 889 w 56410"/>
                <a:gd name="connsiteY15" fmla="*/ 13700 h 43200"/>
                <a:gd name="connsiteX0" fmla="*/ 33758 w 56410"/>
                <a:gd name="connsiteY0" fmla="*/ 38235 h 43200"/>
                <a:gd name="connsiteX1" fmla="*/ 33491 w 56410"/>
                <a:gd name="connsiteY1" fmla="*/ 40144 h 43200"/>
                <a:gd name="connsiteX2" fmla="*/ 39060 w 56410"/>
                <a:gd name="connsiteY2" fmla="*/ 26438 h 43200"/>
                <a:gd name="connsiteX3" fmla="*/ 42311 w 56410"/>
                <a:gd name="connsiteY3" fmla="*/ 33574 h 43200"/>
                <a:gd name="connsiteX0" fmla="*/ 400 w 55921"/>
                <a:gd name="connsiteY0" fmla="*/ 13700 h 42504"/>
                <a:gd name="connsiteX1" fmla="*/ 10065 w 55921"/>
                <a:gd name="connsiteY1" fmla="*/ 10391 h 42504"/>
                <a:gd name="connsiteX2" fmla="*/ 17459 w 55921"/>
                <a:gd name="connsiteY2" fmla="*/ 1176 h 42504"/>
                <a:gd name="connsiteX3" fmla="*/ 30191 w 55921"/>
                <a:gd name="connsiteY3" fmla="*/ 466 h 42504"/>
                <a:gd name="connsiteX4" fmla="*/ 34275 w 55921"/>
                <a:gd name="connsiteY4" fmla="*/ 5965 h 42504"/>
                <a:gd name="connsiteX5" fmla="*/ 43363 w 55921"/>
                <a:gd name="connsiteY5" fmla="*/ 4174 h 42504"/>
                <a:gd name="connsiteX6" fmla="*/ 46918 w 55921"/>
                <a:gd name="connsiteY6" fmla="*/ 14160 h 42504"/>
                <a:gd name="connsiteX7" fmla="*/ 55857 w 55921"/>
                <a:gd name="connsiteY7" fmla="*/ 26806 h 42504"/>
                <a:gd name="connsiteX8" fmla="*/ 41846 w 55921"/>
                <a:gd name="connsiteY8" fmla="*/ 33688 h 42504"/>
                <a:gd name="connsiteX9" fmla="*/ 43790 w 55921"/>
                <a:gd name="connsiteY9" fmla="*/ 41373 h 42504"/>
                <a:gd name="connsiteX10" fmla="*/ 32997 w 55921"/>
                <a:gd name="connsiteY10" fmla="*/ 40299 h 42504"/>
                <a:gd name="connsiteX11" fmla="*/ 24651 w 55921"/>
                <a:gd name="connsiteY11" fmla="*/ 30140 h 42504"/>
                <a:gd name="connsiteX12" fmla="*/ 2588 w 55921"/>
                <a:gd name="connsiteY12" fmla="*/ 31158 h 42504"/>
                <a:gd name="connsiteX13" fmla="*/ 4437 w 55921"/>
                <a:gd name="connsiteY13" fmla="*/ 23188 h 42504"/>
                <a:gd name="connsiteX14" fmla="*/ 400 w 55921"/>
                <a:gd name="connsiteY14" fmla="*/ 13700 h 42504"/>
                <a:gd name="connsiteX0" fmla="*/ 33269 w 55921"/>
                <a:gd name="connsiteY0" fmla="*/ 38235 h 42504"/>
                <a:gd name="connsiteX1" fmla="*/ 33002 w 55921"/>
                <a:gd name="connsiteY1" fmla="*/ 40144 h 42504"/>
                <a:gd name="connsiteX2" fmla="*/ 38571 w 55921"/>
                <a:gd name="connsiteY2" fmla="*/ 26438 h 42504"/>
                <a:gd name="connsiteX3" fmla="*/ 41822 w 55921"/>
                <a:gd name="connsiteY3" fmla="*/ 33574 h 42504"/>
                <a:gd name="connsiteX0" fmla="*/ 400 w 55921"/>
                <a:gd name="connsiteY0" fmla="*/ 13700 h 42504"/>
                <a:gd name="connsiteX1" fmla="*/ 10065 w 55921"/>
                <a:gd name="connsiteY1" fmla="*/ 10391 h 42504"/>
                <a:gd name="connsiteX2" fmla="*/ 17459 w 55921"/>
                <a:gd name="connsiteY2" fmla="*/ 1176 h 42504"/>
                <a:gd name="connsiteX3" fmla="*/ 30191 w 55921"/>
                <a:gd name="connsiteY3" fmla="*/ 466 h 42504"/>
                <a:gd name="connsiteX4" fmla="*/ 34275 w 55921"/>
                <a:gd name="connsiteY4" fmla="*/ 5965 h 42504"/>
                <a:gd name="connsiteX5" fmla="*/ 43363 w 55921"/>
                <a:gd name="connsiteY5" fmla="*/ 4174 h 42504"/>
                <a:gd name="connsiteX6" fmla="*/ 46918 w 55921"/>
                <a:gd name="connsiteY6" fmla="*/ 14160 h 42504"/>
                <a:gd name="connsiteX7" fmla="*/ 55857 w 55921"/>
                <a:gd name="connsiteY7" fmla="*/ 26806 h 42504"/>
                <a:gd name="connsiteX8" fmla="*/ 41846 w 55921"/>
                <a:gd name="connsiteY8" fmla="*/ 33688 h 42504"/>
                <a:gd name="connsiteX9" fmla="*/ 43790 w 55921"/>
                <a:gd name="connsiteY9" fmla="*/ 41373 h 42504"/>
                <a:gd name="connsiteX10" fmla="*/ 32997 w 55921"/>
                <a:gd name="connsiteY10" fmla="*/ 40299 h 42504"/>
                <a:gd name="connsiteX11" fmla="*/ 24651 w 55921"/>
                <a:gd name="connsiteY11" fmla="*/ 30140 h 42504"/>
                <a:gd name="connsiteX12" fmla="*/ 4437 w 55921"/>
                <a:gd name="connsiteY12" fmla="*/ 23188 h 42504"/>
                <a:gd name="connsiteX13" fmla="*/ 400 w 55921"/>
                <a:gd name="connsiteY13" fmla="*/ 13700 h 42504"/>
                <a:gd name="connsiteX0" fmla="*/ 33269 w 55921"/>
                <a:gd name="connsiteY0" fmla="*/ 38235 h 42504"/>
                <a:gd name="connsiteX1" fmla="*/ 33002 w 55921"/>
                <a:gd name="connsiteY1" fmla="*/ 40144 h 42504"/>
                <a:gd name="connsiteX2" fmla="*/ 38571 w 55921"/>
                <a:gd name="connsiteY2" fmla="*/ 26438 h 42504"/>
                <a:gd name="connsiteX3" fmla="*/ 41822 w 55921"/>
                <a:gd name="connsiteY3" fmla="*/ 33574 h 42504"/>
                <a:gd name="connsiteX0" fmla="*/ 400 w 55921"/>
                <a:gd name="connsiteY0" fmla="*/ 13700 h 41065"/>
                <a:gd name="connsiteX1" fmla="*/ 10065 w 55921"/>
                <a:gd name="connsiteY1" fmla="*/ 10391 h 41065"/>
                <a:gd name="connsiteX2" fmla="*/ 17459 w 55921"/>
                <a:gd name="connsiteY2" fmla="*/ 1176 h 41065"/>
                <a:gd name="connsiteX3" fmla="*/ 30191 w 55921"/>
                <a:gd name="connsiteY3" fmla="*/ 466 h 41065"/>
                <a:gd name="connsiteX4" fmla="*/ 34275 w 55921"/>
                <a:gd name="connsiteY4" fmla="*/ 5965 h 41065"/>
                <a:gd name="connsiteX5" fmla="*/ 43363 w 55921"/>
                <a:gd name="connsiteY5" fmla="*/ 4174 h 41065"/>
                <a:gd name="connsiteX6" fmla="*/ 46918 w 55921"/>
                <a:gd name="connsiteY6" fmla="*/ 14160 h 41065"/>
                <a:gd name="connsiteX7" fmla="*/ 55857 w 55921"/>
                <a:gd name="connsiteY7" fmla="*/ 26806 h 41065"/>
                <a:gd name="connsiteX8" fmla="*/ 41846 w 55921"/>
                <a:gd name="connsiteY8" fmla="*/ 33688 h 41065"/>
                <a:gd name="connsiteX9" fmla="*/ 39343 w 55921"/>
                <a:gd name="connsiteY9" fmla="*/ 38155 h 41065"/>
                <a:gd name="connsiteX10" fmla="*/ 32997 w 55921"/>
                <a:gd name="connsiteY10" fmla="*/ 40299 h 41065"/>
                <a:gd name="connsiteX11" fmla="*/ 24651 w 55921"/>
                <a:gd name="connsiteY11" fmla="*/ 30140 h 41065"/>
                <a:gd name="connsiteX12" fmla="*/ 4437 w 55921"/>
                <a:gd name="connsiteY12" fmla="*/ 23188 h 41065"/>
                <a:gd name="connsiteX13" fmla="*/ 400 w 55921"/>
                <a:gd name="connsiteY13" fmla="*/ 13700 h 41065"/>
                <a:gd name="connsiteX0" fmla="*/ 33269 w 55921"/>
                <a:gd name="connsiteY0" fmla="*/ 38235 h 41065"/>
                <a:gd name="connsiteX1" fmla="*/ 33002 w 55921"/>
                <a:gd name="connsiteY1" fmla="*/ 40144 h 41065"/>
                <a:gd name="connsiteX2" fmla="*/ 38571 w 55921"/>
                <a:gd name="connsiteY2" fmla="*/ 26438 h 41065"/>
                <a:gd name="connsiteX3" fmla="*/ 41822 w 55921"/>
                <a:gd name="connsiteY3" fmla="*/ 33574 h 41065"/>
                <a:gd name="connsiteX0" fmla="*/ 400 w 55921"/>
                <a:gd name="connsiteY0" fmla="*/ 13700 h 41065"/>
                <a:gd name="connsiteX1" fmla="*/ 10065 w 55921"/>
                <a:gd name="connsiteY1" fmla="*/ 10391 h 41065"/>
                <a:gd name="connsiteX2" fmla="*/ 17459 w 55921"/>
                <a:gd name="connsiteY2" fmla="*/ 1176 h 41065"/>
                <a:gd name="connsiteX3" fmla="*/ 30191 w 55921"/>
                <a:gd name="connsiteY3" fmla="*/ 466 h 41065"/>
                <a:gd name="connsiteX4" fmla="*/ 34275 w 55921"/>
                <a:gd name="connsiteY4" fmla="*/ 5965 h 41065"/>
                <a:gd name="connsiteX5" fmla="*/ 43363 w 55921"/>
                <a:gd name="connsiteY5" fmla="*/ 4174 h 41065"/>
                <a:gd name="connsiteX6" fmla="*/ 46918 w 55921"/>
                <a:gd name="connsiteY6" fmla="*/ 14160 h 41065"/>
                <a:gd name="connsiteX7" fmla="*/ 55857 w 55921"/>
                <a:gd name="connsiteY7" fmla="*/ 26806 h 41065"/>
                <a:gd name="connsiteX8" fmla="*/ 41846 w 55921"/>
                <a:gd name="connsiteY8" fmla="*/ 33688 h 41065"/>
                <a:gd name="connsiteX9" fmla="*/ 39343 w 55921"/>
                <a:gd name="connsiteY9" fmla="*/ 38155 h 41065"/>
                <a:gd name="connsiteX10" fmla="*/ 32997 w 55921"/>
                <a:gd name="connsiteY10" fmla="*/ 40299 h 41065"/>
                <a:gd name="connsiteX11" fmla="*/ 24651 w 55921"/>
                <a:gd name="connsiteY11" fmla="*/ 30140 h 41065"/>
                <a:gd name="connsiteX12" fmla="*/ 4437 w 55921"/>
                <a:gd name="connsiteY12" fmla="*/ 23188 h 41065"/>
                <a:gd name="connsiteX13" fmla="*/ 400 w 55921"/>
                <a:gd name="connsiteY13" fmla="*/ 13700 h 41065"/>
                <a:gd name="connsiteX0" fmla="*/ 33269 w 55921"/>
                <a:gd name="connsiteY0" fmla="*/ 38235 h 41065"/>
                <a:gd name="connsiteX1" fmla="*/ 33002 w 55921"/>
                <a:gd name="connsiteY1" fmla="*/ 40144 h 41065"/>
                <a:gd name="connsiteX2" fmla="*/ 38571 w 55921"/>
                <a:gd name="connsiteY2" fmla="*/ 26438 h 41065"/>
                <a:gd name="connsiteX3" fmla="*/ 41822 w 55921"/>
                <a:gd name="connsiteY3" fmla="*/ 33574 h 41065"/>
                <a:gd name="connsiteX0" fmla="*/ 400 w 55921"/>
                <a:gd name="connsiteY0" fmla="*/ 13700 h 41065"/>
                <a:gd name="connsiteX1" fmla="*/ 10065 w 55921"/>
                <a:gd name="connsiteY1" fmla="*/ 10391 h 41065"/>
                <a:gd name="connsiteX2" fmla="*/ 17459 w 55921"/>
                <a:gd name="connsiteY2" fmla="*/ 1176 h 41065"/>
                <a:gd name="connsiteX3" fmla="*/ 30191 w 55921"/>
                <a:gd name="connsiteY3" fmla="*/ 466 h 41065"/>
                <a:gd name="connsiteX4" fmla="*/ 34275 w 55921"/>
                <a:gd name="connsiteY4" fmla="*/ 5965 h 41065"/>
                <a:gd name="connsiteX5" fmla="*/ 43363 w 55921"/>
                <a:gd name="connsiteY5" fmla="*/ 4174 h 41065"/>
                <a:gd name="connsiteX6" fmla="*/ 46918 w 55921"/>
                <a:gd name="connsiteY6" fmla="*/ 14160 h 41065"/>
                <a:gd name="connsiteX7" fmla="*/ 55857 w 55921"/>
                <a:gd name="connsiteY7" fmla="*/ 26806 h 41065"/>
                <a:gd name="connsiteX8" fmla="*/ 41846 w 55921"/>
                <a:gd name="connsiteY8" fmla="*/ 33688 h 41065"/>
                <a:gd name="connsiteX9" fmla="*/ 39343 w 55921"/>
                <a:gd name="connsiteY9" fmla="*/ 38155 h 41065"/>
                <a:gd name="connsiteX10" fmla="*/ 32997 w 55921"/>
                <a:gd name="connsiteY10" fmla="*/ 40299 h 41065"/>
                <a:gd name="connsiteX11" fmla="*/ 24651 w 55921"/>
                <a:gd name="connsiteY11" fmla="*/ 30140 h 41065"/>
                <a:gd name="connsiteX12" fmla="*/ 4437 w 55921"/>
                <a:gd name="connsiteY12" fmla="*/ 23188 h 41065"/>
                <a:gd name="connsiteX13" fmla="*/ 400 w 55921"/>
                <a:gd name="connsiteY13" fmla="*/ 13700 h 41065"/>
                <a:gd name="connsiteX0" fmla="*/ 33269 w 55921"/>
                <a:gd name="connsiteY0" fmla="*/ 38235 h 41065"/>
                <a:gd name="connsiteX1" fmla="*/ 33002 w 55921"/>
                <a:gd name="connsiteY1" fmla="*/ 40144 h 41065"/>
                <a:gd name="connsiteX2" fmla="*/ 38571 w 55921"/>
                <a:gd name="connsiteY2" fmla="*/ 26438 h 41065"/>
                <a:gd name="connsiteX3" fmla="*/ 41822 w 55921"/>
                <a:gd name="connsiteY3" fmla="*/ 33574 h 41065"/>
                <a:gd name="connsiteX0" fmla="*/ 400 w 55921"/>
                <a:gd name="connsiteY0" fmla="*/ 13700 h 41065"/>
                <a:gd name="connsiteX1" fmla="*/ 10065 w 55921"/>
                <a:gd name="connsiteY1" fmla="*/ 10391 h 41065"/>
                <a:gd name="connsiteX2" fmla="*/ 17459 w 55921"/>
                <a:gd name="connsiteY2" fmla="*/ 1176 h 41065"/>
                <a:gd name="connsiteX3" fmla="*/ 30191 w 55921"/>
                <a:gd name="connsiteY3" fmla="*/ 466 h 41065"/>
                <a:gd name="connsiteX4" fmla="*/ 34275 w 55921"/>
                <a:gd name="connsiteY4" fmla="*/ 5965 h 41065"/>
                <a:gd name="connsiteX5" fmla="*/ 43363 w 55921"/>
                <a:gd name="connsiteY5" fmla="*/ 4174 h 41065"/>
                <a:gd name="connsiteX6" fmla="*/ 46918 w 55921"/>
                <a:gd name="connsiteY6" fmla="*/ 14160 h 41065"/>
                <a:gd name="connsiteX7" fmla="*/ 55857 w 55921"/>
                <a:gd name="connsiteY7" fmla="*/ 26806 h 41065"/>
                <a:gd name="connsiteX8" fmla="*/ 41846 w 55921"/>
                <a:gd name="connsiteY8" fmla="*/ 33688 h 41065"/>
                <a:gd name="connsiteX9" fmla="*/ 39343 w 55921"/>
                <a:gd name="connsiteY9" fmla="*/ 38155 h 41065"/>
                <a:gd name="connsiteX10" fmla="*/ 32997 w 55921"/>
                <a:gd name="connsiteY10" fmla="*/ 40299 h 41065"/>
                <a:gd name="connsiteX11" fmla="*/ 24651 w 55921"/>
                <a:gd name="connsiteY11" fmla="*/ 30140 h 41065"/>
                <a:gd name="connsiteX12" fmla="*/ 4437 w 55921"/>
                <a:gd name="connsiteY12" fmla="*/ 23188 h 41065"/>
                <a:gd name="connsiteX13" fmla="*/ 400 w 55921"/>
                <a:gd name="connsiteY13" fmla="*/ 13700 h 41065"/>
                <a:gd name="connsiteX0" fmla="*/ 33269 w 55921"/>
                <a:gd name="connsiteY0" fmla="*/ 38235 h 41065"/>
                <a:gd name="connsiteX1" fmla="*/ 33002 w 55921"/>
                <a:gd name="connsiteY1" fmla="*/ 40144 h 41065"/>
                <a:gd name="connsiteX0" fmla="*/ 400 w 55921"/>
                <a:gd name="connsiteY0" fmla="*/ 13700 h 40144"/>
                <a:gd name="connsiteX1" fmla="*/ 10065 w 55921"/>
                <a:gd name="connsiteY1" fmla="*/ 10391 h 40144"/>
                <a:gd name="connsiteX2" fmla="*/ 17459 w 55921"/>
                <a:gd name="connsiteY2" fmla="*/ 1176 h 40144"/>
                <a:gd name="connsiteX3" fmla="*/ 30191 w 55921"/>
                <a:gd name="connsiteY3" fmla="*/ 466 h 40144"/>
                <a:gd name="connsiteX4" fmla="*/ 34275 w 55921"/>
                <a:gd name="connsiteY4" fmla="*/ 5965 h 40144"/>
                <a:gd name="connsiteX5" fmla="*/ 43363 w 55921"/>
                <a:gd name="connsiteY5" fmla="*/ 4174 h 40144"/>
                <a:gd name="connsiteX6" fmla="*/ 46918 w 55921"/>
                <a:gd name="connsiteY6" fmla="*/ 14160 h 40144"/>
                <a:gd name="connsiteX7" fmla="*/ 55857 w 55921"/>
                <a:gd name="connsiteY7" fmla="*/ 26806 h 40144"/>
                <a:gd name="connsiteX8" fmla="*/ 41846 w 55921"/>
                <a:gd name="connsiteY8" fmla="*/ 33688 h 40144"/>
                <a:gd name="connsiteX9" fmla="*/ 39343 w 55921"/>
                <a:gd name="connsiteY9" fmla="*/ 38155 h 40144"/>
                <a:gd name="connsiteX10" fmla="*/ 24651 w 55921"/>
                <a:gd name="connsiteY10" fmla="*/ 30140 h 40144"/>
                <a:gd name="connsiteX11" fmla="*/ 4437 w 55921"/>
                <a:gd name="connsiteY11" fmla="*/ 23188 h 40144"/>
                <a:gd name="connsiteX12" fmla="*/ 400 w 55921"/>
                <a:gd name="connsiteY12" fmla="*/ 13700 h 40144"/>
                <a:gd name="connsiteX0" fmla="*/ 33269 w 55921"/>
                <a:gd name="connsiteY0" fmla="*/ 38235 h 40144"/>
                <a:gd name="connsiteX1" fmla="*/ 33002 w 55921"/>
                <a:gd name="connsiteY1" fmla="*/ 40144 h 40144"/>
                <a:gd name="connsiteX0" fmla="*/ 400 w 55921"/>
                <a:gd name="connsiteY0" fmla="*/ 13700 h 38329"/>
                <a:gd name="connsiteX1" fmla="*/ 10065 w 55921"/>
                <a:gd name="connsiteY1" fmla="*/ 10391 h 38329"/>
                <a:gd name="connsiteX2" fmla="*/ 17459 w 55921"/>
                <a:gd name="connsiteY2" fmla="*/ 1176 h 38329"/>
                <a:gd name="connsiteX3" fmla="*/ 30191 w 55921"/>
                <a:gd name="connsiteY3" fmla="*/ 466 h 38329"/>
                <a:gd name="connsiteX4" fmla="*/ 34275 w 55921"/>
                <a:gd name="connsiteY4" fmla="*/ 5965 h 38329"/>
                <a:gd name="connsiteX5" fmla="*/ 43363 w 55921"/>
                <a:gd name="connsiteY5" fmla="*/ 4174 h 38329"/>
                <a:gd name="connsiteX6" fmla="*/ 46918 w 55921"/>
                <a:gd name="connsiteY6" fmla="*/ 14160 h 38329"/>
                <a:gd name="connsiteX7" fmla="*/ 55857 w 55921"/>
                <a:gd name="connsiteY7" fmla="*/ 26806 h 38329"/>
                <a:gd name="connsiteX8" fmla="*/ 41846 w 55921"/>
                <a:gd name="connsiteY8" fmla="*/ 33688 h 38329"/>
                <a:gd name="connsiteX9" fmla="*/ 39343 w 55921"/>
                <a:gd name="connsiteY9" fmla="*/ 38155 h 38329"/>
                <a:gd name="connsiteX10" fmla="*/ 24651 w 55921"/>
                <a:gd name="connsiteY10" fmla="*/ 30140 h 38329"/>
                <a:gd name="connsiteX11" fmla="*/ 4437 w 55921"/>
                <a:gd name="connsiteY11" fmla="*/ 23188 h 38329"/>
                <a:gd name="connsiteX12" fmla="*/ 400 w 55921"/>
                <a:gd name="connsiteY12" fmla="*/ 13700 h 38329"/>
                <a:gd name="connsiteX0" fmla="*/ 33269 w 55921"/>
                <a:gd name="connsiteY0" fmla="*/ 38235 h 38329"/>
                <a:gd name="connsiteX1" fmla="*/ 33987 w 55921"/>
                <a:gd name="connsiteY1" fmla="*/ 36581 h 38329"/>
                <a:gd name="connsiteX0" fmla="*/ 400 w 55921"/>
                <a:gd name="connsiteY0" fmla="*/ 13700 h 38235"/>
                <a:gd name="connsiteX1" fmla="*/ 10065 w 55921"/>
                <a:gd name="connsiteY1" fmla="*/ 10391 h 38235"/>
                <a:gd name="connsiteX2" fmla="*/ 17459 w 55921"/>
                <a:gd name="connsiteY2" fmla="*/ 1176 h 38235"/>
                <a:gd name="connsiteX3" fmla="*/ 30191 w 55921"/>
                <a:gd name="connsiteY3" fmla="*/ 466 h 38235"/>
                <a:gd name="connsiteX4" fmla="*/ 34275 w 55921"/>
                <a:gd name="connsiteY4" fmla="*/ 5965 h 38235"/>
                <a:gd name="connsiteX5" fmla="*/ 43363 w 55921"/>
                <a:gd name="connsiteY5" fmla="*/ 4174 h 38235"/>
                <a:gd name="connsiteX6" fmla="*/ 46918 w 55921"/>
                <a:gd name="connsiteY6" fmla="*/ 14160 h 38235"/>
                <a:gd name="connsiteX7" fmla="*/ 55857 w 55921"/>
                <a:gd name="connsiteY7" fmla="*/ 26806 h 38235"/>
                <a:gd name="connsiteX8" fmla="*/ 41846 w 55921"/>
                <a:gd name="connsiteY8" fmla="*/ 33688 h 38235"/>
                <a:gd name="connsiteX9" fmla="*/ 39343 w 55921"/>
                <a:gd name="connsiteY9" fmla="*/ 38155 h 38235"/>
                <a:gd name="connsiteX10" fmla="*/ 24651 w 55921"/>
                <a:gd name="connsiteY10" fmla="*/ 30140 h 38235"/>
                <a:gd name="connsiteX11" fmla="*/ 4437 w 55921"/>
                <a:gd name="connsiteY11" fmla="*/ 23188 h 38235"/>
                <a:gd name="connsiteX12" fmla="*/ 400 w 55921"/>
                <a:gd name="connsiteY12" fmla="*/ 13700 h 38235"/>
                <a:gd name="connsiteX0" fmla="*/ 12201 w 55921"/>
                <a:gd name="connsiteY0" fmla="*/ 33674 h 38235"/>
                <a:gd name="connsiteX1" fmla="*/ 33987 w 55921"/>
                <a:gd name="connsiteY1" fmla="*/ 36581 h 38235"/>
                <a:gd name="connsiteX0" fmla="*/ 11502 w 67023"/>
                <a:gd name="connsiteY0" fmla="*/ 13700 h 38235"/>
                <a:gd name="connsiteX1" fmla="*/ 21167 w 67023"/>
                <a:gd name="connsiteY1" fmla="*/ 10391 h 38235"/>
                <a:gd name="connsiteX2" fmla="*/ 28561 w 67023"/>
                <a:gd name="connsiteY2" fmla="*/ 1176 h 38235"/>
                <a:gd name="connsiteX3" fmla="*/ 41293 w 67023"/>
                <a:gd name="connsiteY3" fmla="*/ 466 h 38235"/>
                <a:gd name="connsiteX4" fmla="*/ 45377 w 67023"/>
                <a:gd name="connsiteY4" fmla="*/ 5965 h 38235"/>
                <a:gd name="connsiteX5" fmla="*/ 54465 w 67023"/>
                <a:gd name="connsiteY5" fmla="*/ 4174 h 38235"/>
                <a:gd name="connsiteX6" fmla="*/ 58020 w 67023"/>
                <a:gd name="connsiteY6" fmla="*/ 14160 h 38235"/>
                <a:gd name="connsiteX7" fmla="*/ 66959 w 67023"/>
                <a:gd name="connsiteY7" fmla="*/ 26806 h 38235"/>
                <a:gd name="connsiteX8" fmla="*/ 52948 w 67023"/>
                <a:gd name="connsiteY8" fmla="*/ 33688 h 38235"/>
                <a:gd name="connsiteX9" fmla="*/ 50445 w 67023"/>
                <a:gd name="connsiteY9" fmla="*/ 38155 h 38235"/>
                <a:gd name="connsiteX10" fmla="*/ 35753 w 67023"/>
                <a:gd name="connsiteY10" fmla="*/ 30140 h 38235"/>
                <a:gd name="connsiteX11" fmla="*/ 15539 w 67023"/>
                <a:gd name="connsiteY11" fmla="*/ 23188 h 38235"/>
                <a:gd name="connsiteX12" fmla="*/ 11502 w 67023"/>
                <a:gd name="connsiteY12" fmla="*/ 13700 h 38235"/>
                <a:gd name="connsiteX0" fmla="*/ 23303 w 67023"/>
                <a:gd name="connsiteY0" fmla="*/ 33674 h 38235"/>
                <a:gd name="connsiteX1" fmla="*/ 0 w 67023"/>
                <a:gd name="connsiteY1" fmla="*/ 19905 h 38235"/>
                <a:gd name="connsiteX0" fmla="*/ 11502 w 67023"/>
                <a:gd name="connsiteY0" fmla="*/ 13700 h 38235"/>
                <a:gd name="connsiteX1" fmla="*/ 21167 w 67023"/>
                <a:gd name="connsiteY1" fmla="*/ 10391 h 38235"/>
                <a:gd name="connsiteX2" fmla="*/ 28561 w 67023"/>
                <a:gd name="connsiteY2" fmla="*/ 1176 h 38235"/>
                <a:gd name="connsiteX3" fmla="*/ 41293 w 67023"/>
                <a:gd name="connsiteY3" fmla="*/ 466 h 38235"/>
                <a:gd name="connsiteX4" fmla="*/ 45377 w 67023"/>
                <a:gd name="connsiteY4" fmla="*/ 5965 h 38235"/>
                <a:gd name="connsiteX5" fmla="*/ 54465 w 67023"/>
                <a:gd name="connsiteY5" fmla="*/ 4174 h 38235"/>
                <a:gd name="connsiteX6" fmla="*/ 58020 w 67023"/>
                <a:gd name="connsiteY6" fmla="*/ 14160 h 38235"/>
                <a:gd name="connsiteX7" fmla="*/ 66959 w 67023"/>
                <a:gd name="connsiteY7" fmla="*/ 26806 h 38235"/>
                <a:gd name="connsiteX8" fmla="*/ 52948 w 67023"/>
                <a:gd name="connsiteY8" fmla="*/ 33688 h 38235"/>
                <a:gd name="connsiteX9" fmla="*/ 50445 w 67023"/>
                <a:gd name="connsiteY9" fmla="*/ 38155 h 38235"/>
                <a:gd name="connsiteX10" fmla="*/ 35753 w 67023"/>
                <a:gd name="connsiteY10" fmla="*/ 30140 h 38235"/>
                <a:gd name="connsiteX11" fmla="*/ 15539 w 67023"/>
                <a:gd name="connsiteY11" fmla="*/ 23188 h 38235"/>
                <a:gd name="connsiteX12" fmla="*/ 11502 w 67023"/>
                <a:gd name="connsiteY12" fmla="*/ 13700 h 38235"/>
                <a:gd name="connsiteX0" fmla="*/ 7945 w 67023"/>
                <a:gd name="connsiteY0" fmla="*/ 20276 h 38235"/>
                <a:gd name="connsiteX1" fmla="*/ 0 w 67023"/>
                <a:gd name="connsiteY1" fmla="*/ 19905 h 38235"/>
                <a:gd name="connsiteX0" fmla="*/ 3558 w 59079"/>
                <a:gd name="connsiteY0" fmla="*/ 13700 h 38235"/>
                <a:gd name="connsiteX1" fmla="*/ 13223 w 59079"/>
                <a:gd name="connsiteY1" fmla="*/ 10391 h 38235"/>
                <a:gd name="connsiteX2" fmla="*/ 20617 w 59079"/>
                <a:gd name="connsiteY2" fmla="*/ 1176 h 38235"/>
                <a:gd name="connsiteX3" fmla="*/ 33349 w 59079"/>
                <a:gd name="connsiteY3" fmla="*/ 466 h 38235"/>
                <a:gd name="connsiteX4" fmla="*/ 37433 w 59079"/>
                <a:gd name="connsiteY4" fmla="*/ 5965 h 38235"/>
                <a:gd name="connsiteX5" fmla="*/ 46521 w 59079"/>
                <a:gd name="connsiteY5" fmla="*/ 4174 h 38235"/>
                <a:gd name="connsiteX6" fmla="*/ 50076 w 59079"/>
                <a:gd name="connsiteY6" fmla="*/ 14160 h 38235"/>
                <a:gd name="connsiteX7" fmla="*/ 59015 w 59079"/>
                <a:gd name="connsiteY7" fmla="*/ 26806 h 38235"/>
                <a:gd name="connsiteX8" fmla="*/ 45004 w 59079"/>
                <a:gd name="connsiteY8" fmla="*/ 33688 h 38235"/>
                <a:gd name="connsiteX9" fmla="*/ 42501 w 59079"/>
                <a:gd name="connsiteY9" fmla="*/ 38155 h 38235"/>
                <a:gd name="connsiteX10" fmla="*/ 27809 w 59079"/>
                <a:gd name="connsiteY10" fmla="*/ 30140 h 38235"/>
                <a:gd name="connsiteX11" fmla="*/ 7595 w 59079"/>
                <a:gd name="connsiteY11" fmla="*/ 23188 h 38235"/>
                <a:gd name="connsiteX12" fmla="*/ 3558 w 59079"/>
                <a:gd name="connsiteY12" fmla="*/ 13700 h 38235"/>
                <a:gd name="connsiteX0" fmla="*/ 1 w 59079"/>
                <a:gd name="connsiteY0" fmla="*/ 20276 h 38235"/>
                <a:gd name="connsiteX1" fmla="*/ 1704 w 59079"/>
                <a:gd name="connsiteY1" fmla="*/ 16912 h 38235"/>
                <a:gd name="connsiteX0" fmla="*/ 1854 w 57375"/>
                <a:gd name="connsiteY0" fmla="*/ 13700 h 38235"/>
                <a:gd name="connsiteX1" fmla="*/ 11519 w 57375"/>
                <a:gd name="connsiteY1" fmla="*/ 10391 h 38235"/>
                <a:gd name="connsiteX2" fmla="*/ 18913 w 57375"/>
                <a:gd name="connsiteY2" fmla="*/ 1176 h 38235"/>
                <a:gd name="connsiteX3" fmla="*/ 31645 w 57375"/>
                <a:gd name="connsiteY3" fmla="*/ 466 h 38235"/>
                <a:gd name="connsiteX4" fmla="*/ 35729 w 57375"/>
                <a:gd name="connsiteY4" fmla="*/ 5965 h 38235"/>
                <a:gd name="connsiteX5" fmla="*/ 44817 w 57375"/>
                <a:gd name="connsiteY5" fmla="*/ 4174 h 38235"/>
                <a:gd name="connsiteX6" fmla="*/ 48372 w 57375"/>
                <a:gd name="connsiteY6" fmla="*/ 14160 h 38235"/>
                <a:gd name="connsiteX7" fmla="*/ 57311 w 57375"/>
                <a:gd name="connsiteY7" fmla="*/ 26806 h 38235"/>
                <a:gd name="connsiteX8" fmla="*/ 43300 w 57375"/>
                <a:gd name="connsiteY8" fmla="*/ 33688 h 38235"/>
                <a:gd name="connsiteX9" fmla="*/ 40797 w 57375"/>
                <a:gd name="connsiteY9" fmla="*/ 38155 h 38235"/>
                <a:gd name="connsiteX10" fmla="*/ 26105 w 57375"/>
                <a:gd name="connsiteY10" fmla="*/ 30140 h 38235"/>
                <a:gd name="connsiteX11" fmla="*/ 5891 w 57375"/>
                <a:gd name="connsiteY11" fmla="*/ 23188 h 38235"/>
                <a:gd name="connsiteX12" fmla="*/ 1854 w 57375"/>
                <a:gd name="connsiteY12" fmla="*/ 13700 h 38235"/>
                <a:gd name="connsiteX0" fmla="*/ 4401 w 57375"/>
                <a:gd name="connsiteY0" fmla="*/ 18423 h 38235"/>
                <a:gd name="connsiteX1" fmla="*/ 0 w 57375"/>
                <a:gd name="connsiteY1" fmla="*/ 16912 h 38235"/>
                <a:gd name="connsiteX0" fmla="*/ 1854 w 57375"/>
                <a:gd name="connsiteY0" fmla="*/ 13700 h 38235"/>
                <a:gd name="connsiteX1" fmla="*/ 11519 w 57375"/>
                <a:gd name="connsiteY1" fmla="*/ 10391 h 38235"/>
                <a:gd name="connsiteX2" fmla="*/ 18913 w 57375"/>
                <a:gd name="connsiteY2" fmla="*/ 1176 h 38235"/>
                <a:gd name="connsiteX3" fmla="*/ 31645 w 57375"/>
                <a:gd name="connsiteY3" fmla="*/ 466 h 38235"/>
                <a:gd name="connsiteX4" fmla="*/ 35729 w 57375"/>
                <a:gd name="connsiteY4" fmla="*/ 5965 h 38235"/>
                <a:gd name="connsiteX5" fmla="*/ 44817 w 57375"/>
                <a:gd name="connsiteY5" fmla="*/ 4174 h 38235"/>
                <a:gd name="connsiteX6" fmla="*/ 48372 w 57375"/>
                <a:gd name="connsiteY6" fmla="*/ 14160 h 38235"/>
                <a:gd name="connsiteX7" fmla="*/ 57311 w 57375"/>
                <a:gd name="connsiteY7" fmla="*/ 26806 h 38235"/>
                <a:gd name="connsiteX8" fmla="*/ 43300 w 57375"/>
                <a:gd name="connsiteY8" fmla="*/ 33688 h 38235"/>
                <a:gd name="connsiteX9" fmla="*/ 40797 w 57375"/>
                <a:gd name="connsiteY9" fmla="*/ 38155 h 38235"/>
                <a:gd name="connsiteX10" fmla="*/ 26105 w 57375"/>
                <a:gd name="connsiteY10" fmla="*/ 30140 h 38235"/>
                <a:gd name="connsiteX11" fmla="*/ 5891 w 57375"/>
                <a:gd name="connsiteY11" fmla="*/ 23188 h 38235"/>
                <a:gd name="connsiteX12" fmla="*/ 1854 w 57375"/>
                <a:gd name="connsiteY12" fmla="*/ 13700 h 38235"/>
                <a:gd name="connsiteX0" fmla="*/ 4401 w 57375"/>
                <a:gd name="connsiteY0" fmla="*/ 18423 h 38235"/>
                <a:gd name="connsiteX1" fmla="*/ 0 w 57375"/>
                <a:gd name="connsiteY1" fmla="*/ 16912 h 38235"/>
                <a:gd name="connsiteX2" fmla="*/ 4401 w 57375"/>
                <a:gd name="connsiteY2" fmla="*/ 18423 h 38235"/>
              </a:gdLst>
              <a:ahLst/>
              <a:cxnLst>
                <a:cxn ang="0">
                  <a:pos x="connsiteX0" y="connsiteY0"/>
                </a:cxn>
                <a:cxn ang="0">
                  <a:pos x="connsiteX1" y="connsiteY1"/>
                </a:cxn>
                <a:cxn ang="0">
                  <a:pos x="connsiteX2" y="connsiteY2"/>
                </a:cxn>
              </a:cxnLst>
              <a:rect l="l" t="t" r="r" b="b"/>
              <a:pathLst>
                <a:path w="57375" h="38235">
                  <a:moveTo>
                    <a:pt x="1854" y="13700"/>
                  </a:moveTo>
                  <a:cubicBezTo>
                    <a:pt x="2792" y="11567"/>
                    <a:pt x="8676" y="12478"/>
                    <a:pt x="11519" y="10391"/>
                  </a:cubicBezTo>
                  <a:cubicBezTo>
                    <a:pt x="14362" y="8304"/>
                    <a:pt x="10265" y="131"/>
                    <a:pt x="18913" y="1176"/>
                  </a:cubicBezTo>
                  <a:cubicBezTo>
                    <a:pt x="25417" y="628"/>
                    <a:pt x="26866" y="5747"/>
                    <a:pt x="31645" y="466"/>
                  </a:cubicBezTo>
                  <a:cubicBezTo>
                    <a:pt x="33601" y="-1695"/>
                    <a:pt x="34771" y="4254"/>
                    <a:pt x="35729" y="5965"/>
                  </a:cubicBezTo>
                  <a:cubicBezTo>
                    <a:pt x="37111" y="3751"/>
                    <a:pt x="42710" y="2808"/>
                    <a:pt x="44817" y="4174"/>
                  </a:cubicBezTo>
                  <a:cubicBezTo>
                    <a:pt x="46924" y="5540"/>
                    <a:pt x="46290" y="10388"/>
                    <a:pt x="48372" y="14160"/>
                  </a:cubicBezTo>
                  <a:cubicBezTo>
                    <a:pt x="50454" y="17932"/>
                    <a:pt x="58156" y="23551"/>
                    <a:pt x="57311" y="26806"/>
                  </a:cubicBezTo>
                  <a:cubicBezTo>
                    <a:pt x="56466" y="30061"/>
                    <a:pt x="46024" y="33158"/>
                    <a:pt x="43300" y="33688"/>
                  </a:cubicBezTo>
                  <a:cubicBezTo>
                    <a:pt x="43287" y="35955"/>
                    <a:pt x="43663" y="38746"/>
                    <a:pt x="40797" y="38155"/>
                  </a:cubicBezTo>
                  <a:cubicBezTo>
                    <a:pt x="37931" y="37564"/>
                    <a:pt x="31923" y="32634"/>
                    <a:pt x="26105" y="30140"/>
                  </a:cubicBezTo>
                  <a:cubicBezTo>
                    <a:pt x="21345" y="27288"/>
                    <a:pt x="9933" y="25928"/>
                    <a:pt x="5891" y="23188"/>
                  </a:cubicBezTo>
                  <a:cubicBezTo>
                    <a:pt x="6135" y="20433"/>
                    <a:pt x="-164" y="13984"/>
                    <a:pt x="1854" y="13700"/>
                  </a:cubicBezTo>
                  <a:close/>
                </a:path>
                <a:path w="57375" h="38235" fill="none" extrusionOk="0">
                  <a:moveTo>
                    <a:pt x="4401" y="18423"/>
                  </a:moveTo>
                  <a:cubicBezTo>
                    <a:pt x="4362" y="19070"/>
                    <a:pt x="138" y="16290"/>
                    <a:pt x="0" y="16912"/>
                  </a:cubicBezTo>
                  <a:lnTo>
                    <a:pt x="4401" y="18423"/>
                  </a:lnTo>
                  <a:close/>
                </a:path>
              </a:pathLst>
            </a:custGeom>
            <a:solidFill>
              <a:schemeClr val="bg1">
                <a:lumMod val="75000"/>
              </a:schemeClr>
            </a:solidFill>
            <a:ln>
              <a:noFill/>
            </a:ln>
            <a:scene3d>
              <a:camera prst="orthographicFront"/>
              <a:lightRig rig="threePt" dir="t"/>
            </a:scene3d>
            <a:sp3d prstMaterial="plastic">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TextBox 45"/>
            <p:cNvSpPr txBox="1"/>
            <p:nvPr/>
          </p:nvSpPr>
          <p:spPr>
            <a:xfrm>
              <a:off x="4135847" y="1857416"/>
              <a:ext cx="475461" cy="461665"/>
            </a:xfrm>
            <a:prstGeom prst="rect">
              <a:avLst/>
            </a:prstGeom>
            <a:noFill/>
          </p:spPr>
          <p:txBody>
            <a:bodyPr wrap="none" rtlCol="0">
              <a:spAutoFit/>
            </a:bodyPr>
            <a:lstStyle/>
            <a:p>
              <a:r>
                <a:rPr lang="en-AU" sz="2400" dirty="0">
                  <a:latin typeface="Arial"/>
                  <a:cs typeface="Arial"/>
                </a:rPr>
                <a:t>PI</a:t>
              </a:r>
            </a:p>
          </p:txBody>
        </p:sp>
      </p:grpSp>
      <p:sp>
        <p:nvSpPr>
          <p:cNvPr id="47" name="TextBox 46"/>
          <p:cNvSpPr txBox="1"/>
          <p:nvPr/>
        </p:nvSpPr>
        <p:spPr>
          <a:xfrm>
            <a:off x="5971430" y="2538824"/>
            <a:ext cx="298680" cy="584776"/>
          </a:xfrm>
          <a:prstGeom prst="rect">
            <a:avLst/>
          </a:prstGeom>
          <a:noFill/>
        </p:spPr>
        <p:txBody>
          <a:bodyPr wrap="none" rtlCol="0">
            <a:spAutoFit/>
          </a:bodyPr>
          <a:lstStyle/>
          <a:p>
            <a:r>
              <a:rPr lang="en-AU" sz="3200" dirty="0">
                <a:latin typeface="Arial"/>
                <a:cs typeface="Arial"/>
              </a:rPr>
              <a:t>I</a:t>
            </a:r>
          </a:p>
        </p:txBody>
      </p:sp>
      <p:sp>
        <p:nvSpPr>
          <p:cNvPr id="48" name="Cloud 31"/>
          <p:cNvSpPr/>
          <p:nvPr/>
        </p:nvSpPr>
        <p:spPr>
          <a:xfrm rot="582827">
            <a:off x="3231590" y="3415503"/>
            <a:ext cx="1118915" cy="103234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3936 w 43256"/>
              <a:gd name="connsiteY21" fmla="*/ 14229 h 43219"/>
              <a:gd name="connsiteX0" fmla="*/ 3936 w 43256"/>
              <a:gd name="connsiteY0" fmla="*/ 14229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5443 w 43256"/>
              <a:gd name="connsiteY0" fmla="*/ 22367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443 w 43256"/>
              <a:gd name="connsiteY21" fmla="*/ 22367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7183 w 43256"/>
              <a:gd name="connsiteY0" fmla="*/ 18166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7183 w 43256"/>
              <a:gd name="connsiteY21" fmla="*/ 18166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7183 w 43256"/>
              <a:gd name="connsiteY0" fmla="*/ 18166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7183 w 43256"/>
              <a:gd name="connsiteY21" fmla="*/ 18166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10906 w 43256"/>
              <a:gd name="connsiteY0" fmla="*/ 19990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10906 w 43256"/>
              <a:gd name="connsiteY21" fmla="*/ 19990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7468 w 43256"/>
              <a:gd name="connsiteY20" fmla="*/ 14620 h 43219"/>
              <a:gd name="connsiteX21" fmla="*/ 7397 w 43256"/>
              <a:gd name="connsiteY21" fmla="*/ 20692 h 43219"/>
              <a:gd name="connsiteX0" fmla="*/ 10906 w 43256"/>
              <a:gd name="connsiteY0" fmla="*/ 19990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10906 w 43256"/>
              <a:gd name="connsiteY21" fmla="*/ 19990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0" fmla="*/ 10906 w 43256"/>
              <a:gd name="connsiteY0" fmla="*/ 19990 h 43219"/>
              <a:gd name="connsiteX1" fmla="*/ 12598 w 43256"/>
              <a:gd name="connsiteY1" fmla="*/ 17671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6958 w 43256"/>
              <a:gd name="connsiteY20" fmla="*/ 22377 h 43219"/>
              <a:gd name="connsiteX21" fmla="*/ 10906 w 43256"/>
              <a:gd name="connsiteY21" fmla="*/ 19990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0" fmla="*/ 10906 w 43256"/>
              <a:gd name="connsiteY0" fmla="*/ 19990 h 42975"/>
              <a:gd name="connsiteX1" fmla="*/ 12598 w 43256"/>
              <a:gd name="connsiteY1" fmla="*/ 17671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6958 w 43256"/>
              <a:gd name="connsiteY19" fmla="*/ 22377 h 42975"/>
              <a:gd name="connsiteX20" fmla="*/ 10906 w 43256"/>
              <a:gd name="connsiteY20" fmla="*/ 19990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0" fmla="*/ 10906 w 43256"/>
              <a:gd name="connsiteY0" fmla="*/ 19990 h 42975"/>
              <a:gd name="connsiteX1" fmla="*/ 12598 w 43256"/>
              <a:gd name="connsiteY1" fmla="*/ 17671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2149 w 43256"/>
              <a:gd name="connsiteY16" fmla="*/ 25410 h 42975"/>
              <a:gd name="connsiteX17" fmla="*/ 31 w 43256"/>
              <a:gd name="connsiteY17" fmla="*/ 19563 h 42975"/>
              <a:gd name="connsiteX18" fmla="*/ 6958 w 43256"/>
              <a:gd name="connsiteY18" fmla="*/ 22377 h 42975"/>
              <a:gd name="connsiteX19" fmla="*/ 10906 w 43256"/>
              <a:gd name="connsiteY19" fmla="*/ 19990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0" fmla="*/ 10906 w 43256"/>
              <a:gd name="connsiteY0" fmla="*/ 19990 h 42975"/>
              <a:gd name="connsiteX1" fmla="*/ 12598 w 43256"/>
              <a:gd name="connsiteY1" fmla="*/ 17671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2149 w 43256"/>
              <a:gd name="connsiteY16" fmla="*/ 25410 h 42975"/>
              <a:gd name="connsiteX17" fmla="*/ 31 w 43256"/>
              <a:gd name="connsiteY17" fmla="*/ 19563 h 42975"/>
              <a:gd name="connsiteX18" fmla="*/ 6958 w 43256"/>
              <a:gd name="connsiteY18" fmla="*/ 22377 h 42975"/>
              <a:gd name="connsiteX19" fmla="*/ 10906 w 43256"/>
              <a:gd name="connsiteY19" fmla="*/ 19990 h 42975"/>
              <a:gd name="connsiteX0" fmla="*/ 4729 w 43256"/>
              <a:gd name="connsiteY0" fmla="*/ 26036 h 42975"/>
              <a:gd name="connsiteX1" fmla="*/ 2196 w 43256"/>
              <a:gd name="connsiteY1" fmla="*/ 25239 h 42975"/>
              <a:gd name="connsiteX2" fmla="*/ 28863 w 43256"/>
              <a:gd name="connsiteY2" fmla="*/ 34610 h 42975"/>
              <a:gd name="connsiteX3" fmla="*/ 28596 w 43256"/>
              <a:gd name="connsiteY3" fmla="*/ 36519 h 42975"/>
              <a:gd name="connsiteX4" fmla="*/ 34165 w 43256"/>
              <a:gd name="connsiteY4" fmla="*/ 22813 h 42975"/>
              <a:gd name="connsiteX5" fmla="*/ 37416 w 43256"/>
              <a:gd name="connsiteY5" fmla="*/ 29949 h 42975"/>
              <a:gd name="connsiteX6" fmla="*/ 41834 w 43256"/>
              <a:gd name="connsiteY6" fmla="*/ 15213 h 42975"/>
              <a:gd name="connsiteX7" fmla="*/ 40386 w 43256"/>
              <a:gd name="connsiteY7" fmla="*/ 17889 h 42975"/>
              <a:gd name="connsiteX8" fmla="*/ 38360 w 43256"/>
              <a:gd name="connsiteY8" fmla="*/ 5285 h 42975"/>
              <a:gd name="connsiteX9" fmla="*/ 38436 w 43256"/>
              <a:gd name="connsiteY9" fmla="*/ 6549 h 42975"/>
              <a:gd name="connsiteX10" fmla="*/ 29114 w 43256"/>
              <a:gd name="connsiteY10" fmla="*/ 3811 h 42975"/>
              <a:gd name="connsiteX11" fmla="*/ 29856 w 43256"/>
              <a:gd name="connsiteY11" fmla="*/ 2199 h 42975"/>
              <a:gd name="connsiteX12" fmla="*/ 22177 w 43256"/>
              <a:gd name="connsiteY12" fmla="*/ 4579 h 42975"/>
              <a:gd name="connsiteX13" fmla="*/ 22536 w 43256"/>
              <a:gd name="connsiteY13" fmla="*/ 3189 h 42975"/>
              <a:gd name="connsiteX14" fmla="*/ 14036 w 43256"/>
              <a:gd name="connsiteY14" fmla="*/ 5051 h 42975"/>
              <a:gd name="connsiteX15" fmla="*/ 15336 w 43256"/>
              <a:gd name="connsiteY15" fmla="*/ 6399 h 42975"/>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4729 w 43256"/>
              <a:gd name="connsiteY0" fmla="*/ 26036 h 43372"/>
              <a:gd name="connsiteX1" fmla="*/ 2196 w 43256"/>
              <a:gd name="connsiteY1" fmla="*/ 25239 h 43372"/>
              <a:gd name="connsiteX2" fmla="*/ 28863 w 43256"/>
              <a:gd name="connsiteY2" fmla="*/ 34610 h 43372"/>
              <a:gd name="connsiteX3" fmla="*/ 28596 w 43256"/>
              <a:gd name="connsiteY3" fmla="*/ 36519 h 43372"/>
              <a:gd name="connsiteX4" fmla="*/ 34165 w 43256"/>
              <a:gd name="connsiteY4" fmla="*/ 22813 h 43372"/>
              <a:gd name="connsiteX5" fmla="*/ 37416 w 43256"/>
              <a:gd name="connsiteY5" fmla="*/ 29949 h 43372"/>
              <a:gd name="connsiteX6" fmla="*/ 41834 w 43256"/>
              <a:gd name="connsiteY6" fmla="*/ 15213 h 43372"/>
              <a:gd name="connsiteX7" fmla="*/ 40386 w 43256"/>
              <a:gd name="connsiteY7" fmla="*/ 17889 h 43372"/>
              <a:gd name="connsiteX8" fmla="*/ 38360 w 43256"/>
              <a:gd name="connsiteY8" fmla="*/ 5285 h 43372"/>
              <a:gd name="connsiteX9" fmla="*/ 38436 w 43256"/>
              <a:gd name="connsiteY9" fmla="*/ 6549 h 43372"/>
              <a:gd name="connsiteX10" fmla="*/ 29114 w 43256"/>
              <a:gd name="connsiteY10" fmla="*/ 3811 h 43372"/>
              <a:gd name="connsiteX11" fmla="*/ 29856 w 43256"/>
              <a:gd name="connsiteY11" fmla="*/ 2199 h 43372"/>
              <a:gd name="connsiteX12" fmla="*/ 22177 w 43256"/>
              <a:gd name="connsiteY12" fmla="*/ 4579 h 43372"/>
              <a:gd name="connsiteX13" fmla="*/ 22536 w 43256"/>
              <a:gd name="connsiteY13" fmla="*/ 3189 h 43372"/>
              <a:gd name="connsiteX14" fmla="*/ 14036 w 43256"/>
              <a:gd name="connsiteY14" fmla="*/ 5051 h 43372"/>
              <a:gd name="connsiteX15" fmla="*/ 15336 w 43256"/>
              <a:gd name="connsiteY15" fmla="*/ 6399 h 43372"/>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6965 w 43256"/>
              <a:gd name="connsiteY0" fmla="*/ 31643 h 43372"/>
              <a:gd name="connsiteX1" fmla="*/ 2196 w 43256"/>
              <a:gd name="connsiteY1" fmla="*/ 25239 h 43372"/>
              <a:gd name="connsiteX2" fmla="*/ 28863 w 43256"/>
              <a:gd name="connsiteY2" fmla="*/ 34610 h 43372"/>
              <a:gd name="connsiteX3" fmla="*/ 28596 w 43256"/>
              <a:gd name="connsiteY3" fmla="*/ 36519 h 43372"/>
              <a:gd name="connsiteX4" fmla="*/ 34165 w 43256"/>
              <a:gd name="connsiteY4" fmla="*/ 22813 h 43372"/>
              <a:gd name="connsiteX5" fmla="*/ 37416 w 43256"/>
              <a:gd name="connsiteY5" fmla="*/ 29949 h 43372"/>
              <a:gd name="connsiteX6" fmla="*/ 41834 w 43256"/>
              <a:gd name="connsiteY6" fmla="*/ 15213 h 43372"/>
              <a:gd name="connsiteX7" fmla="*/ 40386 w 43256"/>
              <a:gd name="connsiteY7" fmla="*/ 17889 h 43372"/>
              <a:gd name="connsiteX8" fmla="*/ 38360 w 43256"/>
              <a:gd name="connsiteY8" fmla="*/ 5285 h 43372"/>
              <a:gd name="connsiteX9" fmla="*/ 38436 w 43256"/>
              <a:gd name="connsiteY9" fmla="*/ 6549 h 43372"/>
              <a:gd name="connsiteX10" fmla="*/ 29114 w 43256"/>
              <a:gd name="connsiteY10" fmla="*/ 3811 h 43372"/>
              <a:gd name="connsiteX11" fmla="*/ 29856 w 43256"/>
              <a:gd name="connsiteY11" fmla="*/ 2199 h 43372"/>
              <a:gd name="connsiteX12" fmla="*/ 22177 w 43256"/>
              <a:gd name="connsiteY12" fmla="*/ 4579 h 43372"/>
              <a:gd name="connsiteX13" fmla="*/ 22536 w 43256"/>
              <a:gd name="connsiteY13" fmla="*/ 3189 h 43372"/>
              <a:gd name="connsiteX14" fmla="*/ 14036 w 43256"/>
              <a:gd name="connsiteY14" fmla="*/ 5051 h 43372"/>
              <a:gd name="connsiteX15" fmla="*/ 15336 w 43256"/>
              <a:gd name="connsiteY15" fmla="*/ 6399 h 43372"/>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6489 w 43256"/>
              <a:gd name="connsiteY0" fmla="*/ 33756 h 43372"/>
              <a:gd name="connsiteX1" fmla="*/ 2196 w 43256"/>
              <a:gd name="connsiteY1" fmla="*/ 25239 h 43372"/>
              <a:gd name="connsiteX2" fmla="*/ 28863 w 43256"/>
              <a:gd name="connsiteY2" fmla="*/ 34610 h 43372"/>
              <a:gd name="connsiteX3" fmla="*/ 28596 w 43256"/>
              <a:gd name="connsiteY3" fmla="*/ 36519 h 43372"/>
              <a:gd name="connsiteX4" fmla="*/ 34165 w 43256"/>
              <a:gd name="connsiteY4" fmla="*/ 22813 h 43372"/>
              <a:gd name="connsiteX5" fmla="*/ 37416 w 43256"/>
              <a:gd name="connsiteY5" fmla="*/ 29949 h 43372"/>
              <a:gd name="connsiteX6" fmla="*/ 41834 w 43256"/>
              <a:gd name="connsiteY6" fmla="*/ 15213 h 43372"/>
              <a:gd name="connsiteX7" fmla="*/ 40386 w 43256"/>
              <a:gd name="connsiteY7" fmla="*/ 17889 h 43372"/>
              <a:gd name="connsiteX8" fmla="*/ 38360 w 43256"/>
              <a:gd name="connsiteY8" fmla="*/ 5285 h 43372"/>
              <a:gd name="connsiteX9" fmla="*/ 38436 w 43256"/>
              <a:gd name="connsiteY9" fmla="*/ 6549 h 43372"/>
              <a:gd name="connsiteX10" fmla="*/ 29114 w 43256"/>
              <a:gd name="connsiteY10" fmla="*/ 3811 h 43372"/>
              <a:gd name="connsiteX11" fmla="*/ 29856 w 43256"/>
              <a:gd name="connsiteY11" fmla="*/ 2199 h 43372"/>
              <a:gd name="connsiteX12" fmla="*/ 22177 w 43256"/>
              <a:gd name="connsiteY12" fmla="*/ 4579 h 43372"/>
              <a:gd name="connsiteX13" fmla="*/ 22536 w 43256"/>
              <a:gd name="connsiteY13" fmla="*/ 3189 h 43372"/>
              <a:gd name="connsiteX14" fmla="*/ 14036 w 43256"/>
              <a:gd name="connsiteY14" fmla="*/ 5051 h 43372"/>
              <a:gd name="connsiteX15" fmla="*/ 15336 w 43256"/>
              <a:gd name="connsiteY15" fmla="*/ 6399 h 43372"/>
              <a:gd name="connsiteX0" fmla="*/ 10906 w 43256"/>
              <a:gd name="connsiteY0" fmla="*/ 19990 h 43372"/>
              <a:gd name="connsiteX1" fmla="*/ 12598 w 43256"/>
              <a:gd name="connsiteY1" fmla="*/ 17671 h 43372"/>
              <a:gd name="connsiteX2" fmla="*/ 14041 w 43256"/>
              <a:gd name="connsiteY2" fmla="*/ 5061 h 43372"/>
              <a:gd name="connsiteX3" fmla="*/ 22492 w 43256"/>
              <a:gd name="connsiteY3" fmla="*/ 3291 h 43372"/>
              <a:gd name="connsiteX4" fmla="*/ 25785 w 43256"/>
              <a:gd name="connsiteY4" fmla="*/ 59 h 43372"/>
              <a:gd name="connsiteX5" fmla="*/ 29869 w 43256"/>
              <a:gd name="connsiteY5" fmla="*/ 2340 h 43372"/>
              <a:gd name="connsiteX6" fmla="*/ 35499 w 43256"/>
              <a:gd name="connsiteY6" fmla="*/ 549 h 43372"/>
              <a:gd name="connsiteX7" fmla="*/ 38354 w 43256"/>
              <a:gd name="connsiteY7" fmla="*/ 5435 h 43372"/>
              <a:gd name="connsiteX8" fmla="*/ 42018 w 43256"/>
              <a:gd name="connsiteY8" fmla="*/ 10177 h 43372"/>
              <a:gd name="connsiteX9" fmla="*/ 41854 w 43256"/>
              <a:gd name="connsiteY9" fmla="*/ 15319 h 43372"/>
              <a:gd name="connsiteX10" fmla="*/ 43052 w 43256"/>
              <a:gd name="connsiteY10" fmla="*/ 23181 h 43372"/>
              <a:gd name="connsiteX11" fmla="*/ 37440 w 43256"/>
              <a:gd name="connsiteY11" fmla="*/ 30063 h 43372"/>
              <a:gd name="connsiteX12" fmla="*/ 35431 w 43256"/>
              <a:gd name="connsiteY12" fmla="*/ 35960 h 43372"/>
              <a:gd name="connsiteX13" fmla="*/ 28591 w 43256"/>
              <a:gd name="connsiteY13" fmla="*/ 36674 h 43372"/>
              <a:gd name="connsiteX14" fmla="*/ 23703 w 43256"/>
              <a:gd name="connsiteY14" fmla="*/ 42965 h 43372"/>
              <a:gd name="connsiteX15" fmla="*/ 2149 w 43256"/>
              <a:gd name="connsiteY15" fmla="*/ 25410 h 43372"/>
              <a:gd name="connsiteX16" fmla="*/ 31 w 43256"/>
              <a:gd name="connsiteY16" fmla="*/ 19563 h 43372"/>
              <a:gd name="connsiteX17" fmla="*/ 6958 w 43256"/>
              <a:gd name="connsiteY17" fmla="*/ 22377 h 43372"/>
              <a:gd name="connsiteX18" fmla="*/ 10906 w 43256"/>
              <a:gd name="connsiteY18" fmla="*/ 19990 h 43372"/>
              <a:gd name="connsiteX0" fmla="*/ 28863 w 43256"/>
              <a:gd name="connsiteY0" fmla="*/ 34610 h 43372"/>
              <a:gd name="connsiteX1" fmla="*/ 28596 w 43256"/>
              <a:gd name="connsiteY1" fmla="*/ 36519 h 43372"/>
              <a:gd name="connsiteX2" fmla="*/ 34165 w 43256"/>
              <a:gd name="connsiteY2" fmla="*/ 22813 h 43372"/>
              <a:gd name="connsiteX3" fmla="*/ 37416 w 43256"/>
              <a:gd name="connsiteY3" fmla="*/ 29949 h 43372"/>
              <a:gd name="connsiteX4" fmla="*/ 41834 w 43256"/>
              <a:gd name="connsiteY4" fmla="*/ 15213 h 43372"/>
              <a:gd name="connsiteX5" fmla="*/ 40386 w 43256"/>
              <a:gd name="connsiteY5" fmla="*/ 17889 h 43372"/>
              <a:gd name="connsiteX6" fmla="*/ 38360 w 43256"/>
              <a:gd name="connsiteY6" fmla="*/ 5285 h 43372"/>
              <a:gd name="connsiteX7" fmla="*/ 38436 w 43256"/>
              <a:gd name="connsiteY7" fmla="*/ 6549 h 43372"/>
              <a:gd name="connsiteX8" fmla="*/ 29114 w 43256"/>
              <a:gd name="connsiteY8" fmla="*/ 3811 h 43372"/>
              <a:gd name="connsiteX9" fmla="*/ 29856 w 43256"/>
              <a:gd name="connsiteY9" fmla="*/ 2199 h 43372"/>
              <a:gd name="connsiteX10" fmla="*/ 22177 w 43256"/>
              <a:gd name="connsiteY10" fmla="*/ 4579 h 43372"/>
              <a:gd name="connsiteX11" fmla="*/ 22536 w 43256"/>
              <a:gd name="connsiteY11" fmla="*/ 3189 h 43372"/>
              <a:gd name="connsiteX12" fmla="*/ 14036 w 43256"/>
              <a:gd name="connsiteY12" fmla="*/ 5051 h 43372"/>
              <a:gd name="connsiteX13" fmla="*/ 15336 w 43256"/>
              <a:gd name="connsiteY13" fmla="*/ 6399 h 43372"/>
              <a:gd name="connsiteX0" fmla="*/ 10887 w 43237"/>
              <a:gd name="connsiteY0" fmla="*/ 19990 h 43155"/>
              <a:gd name="connsiteX1" fmla="*/ 12579 w 43237"/>
              <a:gd name="connsiteY1" fmla="*/ 1767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6939 w 43237"/>
              <a:gd name="connsiteY17" fmla="*/ 22377 h 43155"/>
              <a:gd name="connsiteX18" fmla="*/ 10887 w 43237"/>
              <a:gd name="connsiteY18" fmla="*/ 19990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887 w 43237"/>
              <a:gd name="connsiteY0" fmla="*/ 19990 h 43155"/>
              <a:gd name="connsiteX1" fmla="*/ 12579 w 43237"/>
              <a:gd name="connsiteY1" fmla="*/ 1767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18" fmla="*/ 10887 w 43237"/>
              <a:gd name="connsiteY18" fmla="*/ 19990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179 w 43237"/>
              <a:gd name="connsiteY0" fmla="*/ 26436 h 43155"/>
              <a:gd name="connsiteX1" fmla="*/ 12579 w 43237"/>
              <a:gd name="connsiteY1" fmla="*/ 1767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179 w 43237"/>
              <a:gd name="connsiteY0" fmla="*/ 26436 h 43155"/>
              <a:gd name="connsiteX1" fmla="*/ 14361 w 43237"/>
              <a:gd name="connsiteY1" fmla="*/ 1952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12" fmla="*/ 14017 w 43237"/>
              <a:gd name="connsiteY12" fmla="*/ 5051 h 43155"/>
              <a:gd name="connsiteX13" fmla="*/ 15317 w 43237"/>
              <a:gd name="connsiteY13" fmla="*/ 6399 h 43155"/>
              <a:gd name="connsiteX0" fmla="*/ 10179 w 43237"/>
              <a:gd name="connsiteY0" fmla="*/ 26436 h 43155"/>
              <a:gd name="connsiteX1" fmla="*/ 14361 w 43237"/>
              <a:gd name="connsiteY1" fmla="*/ 19521 h 43155"/>
              <a:gd name="connsiteX2" fmla="*/ 14022 w 43237"/>
              <a:gd name="connsiteY2" fmla="*/ 5061 h 43155"/>
              <a:gd name="connsiteX3" fmla="*/ 22473 w 43237"/>
              <a:gd name="connsiteY3" fmla="*/ 3291 h 43155"/>
              <a:gd name="connsiteX4" fmla="*/ 25766 w 43237"/>
              <a:gd name="connsiteY4" fmla="*/ 59 h 43155"/>
              <a:gd name="connsiteX5" fmla="*/ 29850 w 43237"/>
              <a:gd name="connsiteY5" fmla="*/ 2340 h 43155"/>
              <a:gd name="connsiteX6" fmla="*/ 35480 w 43237"/>
              <a:gd name="connsiteY6" fmla="*/ 549 h 43155"/>
              <a:gd name="connsiteX7" fmla="*/ 38335 w 43237"/>
              <a:gd name="connsiteY7" fmla="*/ 5435 h 43155"/>
              <a:gd name="connsiteX8" fmla="*/ 41999 w 43237"/>
              <a:gd name="connsiteY8" fmla="*/ 10177 h 43155"/>
              <a:gd name="connsiteX9" fmla="*/ 41835 w 43237"/>
              <a:gd name="connsiteY9" fmla="*/ 15319 h 43155"/>
              <a:gd name="connsiteX10" fmla="*/ 43033 w 43237"/>
              <a:gd name="connsiteY10" fmla="*/ 23181 h 43155"/>
              <a:gd name="connsiteX11" fmla="*/ 37421 w 43237"/>
              <a:gd name="connsiteY11" fmla="*/ 30063 h 43155"/>
              <a:gd name="connsiteX12" fmla="*/ 35412 w 43237"/>
              <a:gd name="connsiteY12" fmla="*/ 35960 h 43155"/>
              <a:gd name="connsiteX13" fmla="*/ 28572 w 43237"/>
              <a:gd name="connsiteY13" fmla="*/ 36674 h 43155"/>
              <a:gd name="connsiteX14" fmla="*/ 23684 w 43237"/>
              <a:gd name="connsiteY14" fmla="*/ 42965 h 43155"/>
              <a:gd name="connsiteX15" fmla="*/ 3901 w 43237"/>
              <a:gd name="connsiteY15" fmla="*/ 29763 h 43155"/>
              <a:gd name="connsiteX16" fmla="*/ 12 w 43237"/>
              <a:gd name="connsiteY16" fmla="*/ 19563 h 43155"/>
              <a:gd name="connsiteX17" fmla="*/ 10179 w 43237"/>
              <a:gd name="connsiteY17"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158 w 43237"/>
              <a:gd name="connsiteY10" fmla="*/ 4579 h 43155"/>
              <a:gd name="connsiteX11" fmla="*/ 22517 w 43237"/>
              <a:gd name="connsiteY11" fmla="*/ 3189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337 w 43237"/>
              <a:gd name="connsiteY10" fmla="*/ 3219 h 43155"/>
              <a:gd name="connsiteX11" fmla="*/ 22517 w 43237"/>
              <a:gd name="connsiteY11" fmla="*/ 3189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22337 w 43237"/>
              <a:gd name="connsiteY10" fmla="*/ 3219 h 43155"/>
              <a:gd name="connsiteX11" fmla="*/ 18196 w 43237"/>
              <a:gd name="connsiteY11" fmla="*/ 4641 h 43155"/>
              <a:gd name="connsiteX0" fmla="*/ 10179 w 43237"/>
              <a:gd name="connsiteY0" fmla="*/ 26436 h 43155"/>
              <a:gd name="connsiteX1" fmla="*/ 14361 w 43237"/>
              <a:gd name="connsiteY1" fmla="*/ 19521 h 43155"/>
              <a:gd name="connsiteX2" fmla="*/ 22473 w 43237"/>
              <a:gd name="connsiteY2" fmla="*/ 3291 h 43155"/>
              <a:gd name="connsiteX3" fmla="*/ 25766 w 43237"/>
              <a:gd name="connsiteY3" fmla="*/ 59 h 43155"/>
              <a:gd name="connsiteX4" fmla="*/ 29850 w 43237"/>
              <a:gd name="connsiteY4" fmla="*/ 2340 h 43155"/>
              <a:gd name="connsiteX5" fmla="*/ 35480 w 43237"/>
              <a:gd name="connsiteY5" fmla="*/ 549 h 43155"/>
              <a:gd name="connsiteX6" fmla="*/ 38335 w 43237"/>
              <a:gd name="connsiteY6" fmla="*/ 5435 h 43155"/>
              <a:gd name="connsiteX7" fmla="*/ 41999 w 43237"/>
              <a:gd name="connsiteY7" fmla="*/ 10177 h 43155"/>
              <a:gd name="connsiteX8" fmla="*/ 41835 w 43237"/>
              <a:gd name="connsiteY8" fmla="*/ 15319 h 43155"/>
              <a:gd name="connsiteX9" fmla="*/ 43033 w 43237"/>
              <a:gd name="connsiteY9" fmla="*/ 23181 h 43155"/>
              <a:gd name="connsiteX10" fmla="*/ 37421 w 43237"/>
              <a:gd name="connsiteY10" fmla="*/ 30063 h 43155"/>
              <a:gd name="connsiteX11" fmla="*/ 35412 w 43237"/>
              <a:gd name="connsiteY11" fmla="*/ 35960 h 43155"/>
              <a:gd name="connsiteX12" fmla="*/ 28572 w 43237"/>
              <a:gd name="connsiteY12" fmla="*/ 36674 h 43155"/>
              <a:gd name="connsiteX13" fmla="*/ 23684 w 43237"/>
              <a:gd name="connsiteY13" fmla="*/ 42965 h 43155"/>
              <a:gd name="connsiteX14" fmla="*/ 3901 w 43237"/>
              <a:gd name="connsiteY14" fmla="*/ 29763 h 43155"/>
              <a:gd name="connsiteX15" fmla="*/ 12 w 43237"/>
              <a:gd name="connsiteY15" fmla="*/ 19563 h 43155"/>
              <a:gd name="connsiteX16" fmla="*/ 10179 w 43237"/>
              <a:gd name="connsiteY16" fmla="*/ 26436 h 43155"/>
              <a:gd name="connsiteX0" fmla="*/ 28844 w 43237"/>
              <a:gd name="connsiteY0" fmla="*/ 34610 h 43155"/>
              <a:gd name="connsiteX1" fmla="*/ 28577 w 43237"/>
              <a:gd name="connsiteY1" fmla="*/ 36519 h 43155"/>
              <a:gd name="connsiteX2" fmla="*/ 34146 w 43237"/>
              <a:gd name="connsiteY2" fmla="*/ 22813 h 43155"/>
              <a:gd name="connsiteX3" fmla="*/ 37397 w 43237"/>
              <a:gd name="connsiteY3" fmla="*/ 29949 h 43155"/>
              <a:gd name="connsiteX4" fmla="*/ 41815 w 43237"/>
              <a:gd name="connsiteY4" fmla="*/ 15213 h 43155"/>
              <a:gd name="connsiteX5" fmla="*/ 40367 w 43237"/>
              <a:gd name="connsiteY5" fmla="*/ 17889 h 43155"/>
              <a:gd name="connsiteX6" fmla="*/ 38341 w 43237"/>
              <a:gd name="connsiteY6" fmla="*/ 5285 h 43155"/>
              <a:gd name="connsiteX7" fmla="*/ 38417 w 43237"/>
              <a:gd name="connsiteY7" fmla="*/ 6549 h 43155"/>
              <a:gd name="connsiteX8" fmla="*/ 29095 w 43237"/>
              <a:gd name="connsiteY8" fmla="*/ 3811 h 43155"/>
              <a:gd name="connsiteX9" fmla="*/ 29837 w 43237"/>
              <a:gd name="connsiteY9" fmla="*/ 2199 h 43155"/>
              <a:gd name="connsiteX10" fmla="*/ 18111 w 43237"/>
              <a:gd name="connsiteY10" fmla="*/ 2740 h 43155"/>
              <a:gd name="connsiteX11" fmla="*/ 18196 w 43237"/>
              <a:gd name="connsiteY11" fmla="*/ 4641 h 43155"/>
              <a:gd name="connsiteX0" fmla="*/ 10179 w 43237"/>
              <a:gd name="connsiteY0" fmla="*/ 26428 h 43147"/>
              <a:gd name="connsiteX1" fmla="*/ 14361 w 43237"/>
              <a:gd name="connsiteY1" fmla="*/ 19513 h 43147"/>
              <a:gd name="connsiteX2" fmla="*/ 17761 w 43237"/>
              <a:gd name="connsiteY2" fmla="*/ 3784 h 43147"/>
              <a:gd name="connsiteX3" fmla="*/ 25766 w 43237"/>
              <a:gd name="connsiteY3" fmla="*/ 51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837 w 43237"/>
              <a:gd name="connsiteY9" fmla="*/ 2191 h 43147"/>
              <a:gd name="connsiteX10" fmla="*/ 18111 w 43237"/>
              <a:gd name="connsiteY10" fmla="*/ 2732 h 43147"/>
              <a:gd name="connsiteX11" fmla="*/ 18196 w 43237"/>
              <a:gd name="connsiteY11" fmla="*/ 4633 h 43147"/>
              <a:gd name="connsiteX0" fmla="*/ 10179 w 43237"/>
              <a:gd name="connsiteY0" fmla="*/ 26428 h 43147"/>
              <a:gd name="connsiteX1" fmla="*/ 14361 w 43237"/>
              <a:gd name="connsiteY1" fmla="*/ 19513 h 43147"/>
              <a:gd name="connsiteX2" fmla="*/ 17761 w 43237"/>
              <a:gd name="connsiteY2" fmla="*/ 3784 h 43147"/>
              <a:gd name="connsiteX3" fmla="*/ 25766 w 43237"/>
              <a:gd name="connsiteY3" fmla="*/ 51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837 w 43237"/>
              <a:gd name="connsiteY9" fmla="*/ 2191 h 43147"/>
              <a:gd name="connsiteX10" fmla="*/ 14066 w 43237"/>
              <a:gd name="connsiteY10" fmla="*/ 6924 h 43147"/>
              <a:gd name="connsiteX11" fmla="*/ 18196 w 43237"/>
              <a:gd name="connsiteY11" fmla="*/ 4633 h 43147"/>
              <a:gd name="connsiteX0" fmla="*/ 10179 w 43237"/>
              <a:gd name="connsiteY0" fmla="*/ 26647 h 43366"/>
              <a:gd name="connsiteX1" fmla="*/ 14361 w 43237"/>
              <a:gd name="connsiteY1" fmla="*/ 19732 h 43366"/>
              <a:gd name="connsiteX2" fmla="*/ 14429 w 43237"/>
              <a:gd name="connsiteY2" fmla="*/ 7905 h 43366"/>
              <a:gd name="connsiteX3" fmla="*/ 25766 w 43237"/>
              <a:gd name="connsiteY3" fmla="*/ 270 h 43366"/>
              <a:gd name="connsiteX4" fmla="*/ 29850 w 43237"/>
              <a:gd name="connsiteY4" fmla="*/ 2551 h 43366"/>
              <a:gd name="connsiteX5" fmla="*/ 35480 w 43237"/>
              <a:gd name="connsiteY5" fmla="*/ 760 h 43366"/>
              <a:gd name="connsiteX6" fmla="*/ 38335 w 43237"/>
              <a:gd name="connsiteY6" fmla="*/ 5646 h 43366"/>
              <a:gd name="connsiteX7" fmla="*/ 41999 w 43237"/>
              <a:gd name="connsiteY7" fmla="*/ 10388 h 43366"/>
              <a:gd name="connsiteX8" fmla="*/ 41835 w 43237"/>
              <a:gd name="connsiteY8" fmla="*/ 15530 h 43366"/>
              <a:gd name="connsiteX9" fmla="*/ 43033 w 43237"/>
              <a:gd name="connsiteY9" fmla="*/ 23392 h 43366"/>
              <a:gd name="connsiteX10" fmla="*/ 37421 w 43237"/>
              <a:gd name="connsiteY10" fmla="*/ 30274 h 43366"/>
              <a:gd name="connsiteX11" fmla="*/ 35412 w 43237"/>
              <a:gd name="connsiteY11" fmla="*/ 36171 h 43366"/>
              <a:gd name="connsiteX12" fmla="*/ 28572 w 43237"/>
              <a:gd name="connsiteY12" fmla="*/ 36885 h 43366"/>
              <a:gd name="connsiteX13" fmla="*/ 23684 w 43237"/>
              <a:gd name="connsiteY13" fmla="*/ 43176 h 43366"/>
              <a:gd name="connsiteX14" fmla="*/ 3901 w 43237"/>
              <a:gd name="connsiteY14" fmla="*/ 29974 h 43366"/>
              <a:gd name="connsiteX15" fmla="*/ 12 w 43237"/>
              <a:gd name="connsiteY15" fmla="*/ 19774 h 43366"/>
              <a:gd name="connsiteX16" fmla="*/ 10179 w 43237"/>
              <a:gd name="connsiteY16" fmla="*/ 26647 h 43366"/>
              <a:gd name="connsiteX0" fmla="*/ 28844 w 43237"/>
              <a:gd name="connsiteY0" fmla="*/ 34821 h 43366"/>
              <a:gd name="connsiteX1" fmla="*/ 28577 w 43237"/>
              <a:gd name="connsiteY1" fmla="*/ 36730 h 43366"/>
              <a:gd name="connsiteX2" fmla="*/ 34146 w 43237"/>
              <a:gd name="connsiteY2" fmla="*/ 23024 h 43366"/>
              <a:gd name="connsiteX3" fmla="*/ 37397 w 43237"/>
              <a:gd name="connsiteY3" fmla="*/ 30160 h 43366"/>
              <a:gd name="connsiteX4" fmla="*/ 41815 w 43237"/>
              <a:gd name="connsiteY4" fmla="*/ 15424 h 43366"/>
              <a:gd name="connsiteX5" fmla="*/ 40367 w 43237"/>
              <a:gd name="connsiteY5" fmla="*/ 18100 h 43366"/>
              <a:gd name="connsiteX6" fmla="*/ 38341 w 43237"/>
              <a:gd name="connsiteY6" fmla="*/ 5496 h 43366"/>
              <a:gd name="connsiteX7" fmla="*/ 38417 w 43237"/>
              <a:gd name="connsiteY7" fmla="*/ 6760 h 43366"/>
              <a:gd name="connsiteX8" fmla="*/ 29095 w 43237"/>
              <a:gd name="connsiteY8" fmla="*/ 4022 h 43366"/>
              <a:gd name="connsiteX9" fmla="*/ 29837 w 43237"/>
              <a:gd name="connsiteY9" fmla="*/ 2410 h 43366"/>
              <a:gd name="connsiteX10" fmla="*/ 14066 w 43237"/>
              <a:gd name="connsiteY10" fmla="*/ 7143 h 43366"/>
              <a:gd name="connsiteX11" fmla="*/ 18196 w 43237"/>
              <a:gd name="connsiteY11" fmla="*/ 4852 h 43366"/>
              <a:gd name="connsiteX0" fmla="*/ 10179 w 43237"/>
              <a:gd name="connsiteY0" fmla="*/ 26490 h 43209"/>
              <a:gd name="connsiteX1" fmla="*/ 14361 w 43237"/>
              <a:gd name="connsiteY1" fmla="*/ 19575 h 43209"/>
              <a:gd name="connsiteX2" fmla="*/ 14429 w 43237"/>
              <a:gd name="connsiteY2" fmla="*/ 7748 h 43209"/>
              <a:gd name="connsiteX3" fmla="*/ 25766 w 43237"/>
              <a:gd name="connsiteY3" fmla="*/ 113 h 43209"/>
              <a:gd name="connsiteX4" fmla="*/ 29850 w 43237"/>
              <a:gd name="connsiteY4" fmla="*/ 2394 h 43209"/>
              <a:gd name="connsiteX5" fmla="*/ 35480 w 43237"/>
              <a:gd name="connsiteY5" fmla="*/ 603 h 43209"/>
              <a:gd name="connsiteX6" fmla="*/ 38335 w 43237"/>
              <a:gd name="connsiteY6" fmla="*/ 5489 h 43209"/>
              <a:gd name="connsiteX7" fmla="*/ 41999 w 43237"/>
              <a:gd name="connsiteY7" fmla="*/ 10231 h 43209"/>
              <a:gd name="connsiteX8" fmla="*/ 41835 w 43237"/>
              <a:gd name="connsiteY8" fmla="*/ 15373 h 43209"/>
              <a:gd name="connsiteX9" fmla="*/ 43033 w 43237"/>
              <a:gd name="connsiteY9" fmla="*/ 23235 h 43209"/>
              <a:gd name="connsiteX10" fmla="*/ 37421 w 43237"/>
              <a:gd name="connsiteY10" fmla="*/ 30117 h 43209"/>
              <a:gd name="connsiteX11" fmla="*/ 35412 w 43237"/>
              <a:gd name="connsiteY11" fmla="*/ 36014 h 43209"/>
              <a:gd name="connsiteX12" fmla="*/ 28572 w 43237"/>
              <a:gd name="connsiteY12" fmla="*/ 36728 h 43209"/>
              <a:gd name="connsiteX13" fmla="*/ 23684 w 43237"/>
              <a:gd name="connsiteY13" fmla="*/ 43019 h 43209"/>
              <a:gd name="connsiteX14" fmla="*/ 3901 w 43237"/>
              <a:gd name="connsiteY14" fmla="*/ 29817 h 43209"/>
              <a:gd name="connsiteX15" fmla="*/ 12 w 43237"/>
              <a:gd name="connsiteY15" fmla="*/ 19617 h 43209"/>
              <a:gd name="connsiteX16" fmla="*/ 10179 w 43237"/>
              <a:gd name="connsiteY16" fmla="*/ 26490 h 43209"/>
              <a:gd name="connsiteX0" fmla="*/ 28844 w 43237"/>
              <a:gd name="connsiteY0" fmla="*/ 34664 h 43209"/>
              <a:gd name="connsiteX1" fmla="*/ 28577 w 43237"/>
              <a:gd name="connsiteY1" fmla="*/ 36573 h 43209"/>
              <a:gd name="connsiteX2" fmla="*/ 34146 w 43237"/>
              <a:gd name="connsiteY2" fmla="*/ 22867 h 43209"/>
              <a:gd name="connsiteX3" fmla="*/ 37397 w 43237"/>
              <a:gd name="connsiteY3" fmla="*/ 30003 h 43209"/>
              <a:gd name="connsiteX4" fmla="*/ 41815 w 43237"/>
              <a:gd name="connsiteY4" fmla="*/ 15267 h 43209"/>
              <a:gd name="connsiteX5" fmla="*/ 40367 w 43237"/>
              <a:gd name="connsiteY5" fmla="*/ 17943 h 43209"/>
              <a:gd name="connsiteX6" fmla="*/ 38341 w 43237"/>
              <a:gd name="connsiteY6" fmla="*/ 5339 h 43209"/>
              <a:gd name="connsiteX7" fmla="*/ 38417 w 43237"/>
              <a:gd name="connsiteY7" fmla="*/ 6603 h 43209"/>
              <a:gd name="connsiteX8" fmla="*/ 29095 w 43237"/>
              <a:gd name="connsiteY8" fmla="*/ 3865 h 43209"/>
              <a:gd name="connsiteX9" fmla="*/ 29837 w 43237"/>
              <a:gd name="connsiteY9" fmla="*/ 2253 h 43209"/>
              <a:gd name="connsiteX10" fmla="*/ 14066 w 43237"/>
              <a:gd name="connsiteY10" fmla="*/ 6986 h 43209"/>
              <a:gd name="connsiteX11" fmla="*/ 18196 w 43237"/>
              <a:gd name="connsiteY11" fmla="*/ 4695 h 43209"/>
              <a:gd name="connsiteX0" fmla="*/ 10179 w 43237"/>
              <a:gd name="connsiteY0" fmla="*/ 26428 h 43147"/>
              <a:gd name="connsiteX1" fmla="*/ 14361 w 43237"/>
              <a:gd name="connsiteY1" fmla="*/ 19513 h 43147"/>
              <a:gd name="connsiteX2" fmla="*/ 14429 w 43237"/>
              <a:gd name="connsiteY2" fmla="*/ 7686 h 43147"/>
              <a:gd name="connsiteX3" fmla="*/ 19977 w 43237"/>
              <a:gd name="connsiteY3" fmla="*/ 1797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837 w 43237"/>
              <a:gd name="connsiteY9" fmla="*/ 2191 h 43147"/>
              <a:gd name="connsiteX10" fmla="*/ 14066 w 43237"/>
              <a:gd name="connsiteY10" fmla="*/ 6924 h 43147"/>
              <a:gd name="connsiteX11" fmla="*/ 18196 w 43237"/>
              <a:gd name="connsiteY11" fmla="*/ 4633 h 43147"/>
              <a:gd name="connsiteX0" fmla="*/ 10179 w 43237"/>
              <a:gd name="connsiteY0" fmla="*/ 26428 h 43147"/>
              <a:gd name="connsiteX1" fmla="*/ 14361 w 43237"/>
              <a:gd name="connsiteY1" fmla="*/ 19513 h 43147"/>
              <a:gd name="connsiteX2" fmla="*/ 14429 w 43237"/>
              <a:gd name="connsiteY2" fmla="*/ 7686 h 43147"/>
              <a:gd name="connsiteX3" fmla="*/ 19977 w 43237"/>
              <a:gd name="connsiteY3" fmla="*/ 1797 h 43147"/>
              <a:gd name="connsiteX4" fmla="*/ 29850 w 43237"/>
              <a:gd name="connsiteY4" fmla="*/ 2332 h 43147"/>
              <a:gd name="connsiteX5" fmla="*/ 35480 w 43237"/>
              <a:gd name="connsiteY5" fmla="*/ 541 h 43147"/>
              <a:gd name="connsiteX6" fmla="*/ 38335 w 43237"/>
              <a:gd name="connsiteY6" fmla="*/ 5427 h 43147"/>
              <a:gd name="connsiteX7" fmla="*/ 41999 w 43237"/>
              <a:gd name="connsiteY7" fmla="*/ 10169 h 43147"/>
              <a:gd name="connsiteX8" fmla="*/ 41835 w 43237"/>
              <a:gd name="connsiteY8" fmla="*/ 15311 h 43147"/>
              <a:gd name="connsiteX9" fmla="*/ 43033 w 43237"/>
              <a:gd name="connsiteY9" fmla="*/ 23173 h 43147"/>
              <a:gd name="connsiteX10" fmla="*/ 37421 w 43237"/>
              <a:gd name="connsiteY10" fmla="*/ 30055 h 43147"/>
              <a:gd name="connsiteX11" fmla="*/ 35412 w 43237"/>
              <a:gd name="connsiteY11" fmla="*/ 35952 h 43147"/>
              <a:gd name="connsiteX12" fmla="*/ 28572 w 43237"/>
              <a:gd name="connsiteY12" fmla="*/ 36666 h 43147"/>
              <a:gd name="connsiteX13" fmla="*/ 23684 w 43237"/>
              <a:gd name="connsiteY13" fmla="*/ 42957 h 43147"/>
              <a:gd name="connsiteX14" fmla="*/ 3901 w 43237"/>
              <a:gd name="connsiteY14" fmla="*/ 29755 h 43147"/>
              <a:gd name="connsiteX15" fmla="*/ 12 w 43237"/>
              <a:gd name="connsiteY15" fmla="*/ 19555 h 43147"/>
              <a:gd name="connsiteX16" fmla="*/ 10179 w 43237"/>
              <a:gd name="connsiteY16" fmla="*/ 26428 h 43147"/>
              <a:gd name="connsiteX0" fmla="*/ 28844 w 43237"/>
              <a:gd name="connsiteY0" fmla="*/ 34602 h 43147"/>
              <a:gd name="connsiteX1" fmla="*/ 28577 w 43237"/>
              <a:gd name="connsiteY1" fmla="*/ 36511 h 43147"/>
              <a:gd name="connsiteX2" fmla="*/ 34146 w 43237"/>
              <a:gd name="connsiteY2" fmla="*/ 22805 h 43147"/>
              <a:gd name="connsiteX3" fmla="*/ 37397 w 43237"/>
              <a:gd name="connsiteY3" fmla="*/ 29941 h 43147"/>
              <a:gd name="connsiteX4" fmla="*/ 41815 w 43237"/>
              <a:gd name="connsiteY4" fmla="*/ 15205 h 43147"/>
              <a:gd name="connsiteX5" fmla="*/ 40367 w 43237"/>
              <a:gd name="connsiteY5" fmla="*/ 17881 h 43147"/>
              <a:gd name="connsiteX6" fmla="*/ 38341 w 43237"/>
              <a:gd name="connsiteY6" fmla="*/ 5277 h 43147"/>
              <a:gd name="connsiteX7" fmla="*/ 38417 w 43237"/>
              <a:gd name="connsiteY7" fmla="*/ 6541 h 43147"/>
              <a:gd name="connsiteX8" fmla="*/ 29095 w 43237"/>
              <a:gd name="connsiteY8" fmla="*/ 3803 h 43147"/>
              <a:gd name="connsiteX9" fmla="*/ 29522 w 43237"/>
              <a:gd name="connsiteY9" fmla="*/ 5196 h 43147"/>
              <a:gd name="connsiteX10" fmla="*/ 14066 w 43237"/>
              <a:gd name="connsiteY10" fmla="*/ 6924 h 43147"/>
              <a:gd name="connsiteX11" fmla="*/ 18196 w 43237"/>
              <a:gd name="connsiteY11" fmla="*/ 4633 h 431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35480 w 43237"/>
              <a:gd name="connsiteY5" fmla="*/ 41 h 42647"/>
              <a:gd name="connsiteX6" fmla="*/ 38335 w 43237"/>
              <a:gd name="connsiteY6" fmla="*/ 4927 h 42647"/>
              <a:gd name="connsiteX7" fmla="*/ 41999 w 43237"/>
              <a:gd name="connsiteY7" fmla="*/ 9669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29095 w 43237"/>
              <a:gd name="connsiteY8" fmla="*/ 3303 h 42647"/>
              <a:gd name="connsiteX9" fmla="*/ 29522 w 43237"/>
              <a:gd name="connsiteY9" fmla="*/ 4696 h 42647"/>
              <a:gd name="connsiteX10" fmla="*/ 14066 w 43237"/>
              <a:gd name="connsiteY10" fmla="*/ 6424 h 42647"/>
              <a:gd name="connsiteX11" fmla="*/ 18196 w 43237"/>
              <a:gd name="connsiteY11"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35480 w 43237"/>
              <a:gd name="connsiteY5" fmla="*/ 41 h 42647"/>
              <a:gd name="connsiteX6" fmla="*/ 38335 w 43237"/>
              <a:gd name="connsiteY6" fmla="*/ 4927 h 42647"/>
              <a:gd name="connsiteX7" fmla="*/ 41999 w 43237"/>
              <a:gd name="connsiteY7" fmla="*/ 9669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29169 w 43237"/>
              <a:gd name="connsiteY8" fmla="*/ 1229 h 42647"/>
              <a:gd name="connsiteX9" fmla="*/ 29522 w 43237"/>
              <a:gd name="connsiteY9" fmla="*/ 4696 h 42647"/>
              <a:gd name="connsiteX10" fmla="*/ 14066 w 43237"/>
              <a:gd name="connsiteY10" fmla="*/ 6424 h 42647"/>
              <a:gd name="connsiteX11" fmla="*/ 18196 w 43237"/>
              <a:gd name="connsiteY11"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35480 w 43237"/>
              <a:gd name="connsiteY5" fmla="*/ 41 h 42647"/>
              <a:gd name="connsiteX6" fmla="*/ 38335 w 43237"/>
              <a:gd name="connsiteY6" fmla="*/ 4927 h 42647"/>
              <a:gd name="connsiteX7" fmla="*/ 41999 w 43237"/>
              <a:gd name="connsiteY7" fmla="*/ 9669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14066 w 43237"/>
              <a:gd name="connsiteY8" fmla="*/ 6424 h 42647"/>
              <a:gd name="connsiteX9" fmla="*/ 18196 w 43237"/>
              <a:gd name="connsiteY9" fmla="*/ 4133 h 42647"/>
              <a:gd name="connsiteX0" fmla="*/ 10179 w 43237"/>
              <a:gd name="connsiteY0" fmla="*/ 26224 h 42943"/>
              <a:gd name="connsiteX1" fmla="*/ 14361 w 43237"/>
              <a:gd name="connsiteY1" fmla="*/ 19309 h 42943"/>
              <a:gd name="connsiteX2" fmla="*/ 14429 w 43237"/>
              <a:gd name="connsiteY2" fmla="*/ 7482 h 42943"/>
              <a:gd name="connsiteX3" fmla="*/ 19977 w 43237"/>
              <a:gd name="connsiteY3" fmla="*/ 1593 h 42943"/>
              <a:gd name="connsiteX4" fmla="*/ 24386 w 43237"/>
              <a:gd name="connsiteY4" fmla="*/ 3515 h 42943"/>
              <a:gd name="connsiteX5" fmla="*/ 29739 w 43237"/>
              <a:gd name="connsiteY5" fmla="*/ 762 h 42943"/>
              <a:gd name="connsiteX6" fmla="*/ 35480 w 43237"/>
              <a:gd name="connsiteY6" fmla="*/ 337 h 42943"/>
              <a:gd name="connsiteX7" fmla="*/ 38335 w 43237"/>
              <a:gd name="connsiteY7" fmla="*/ 5223 h 42943"/>
              <a:gd name="connsiteX8" fmla="*/ 41999 w 43237"/>
              <a:gd name="connsiteY8" fmla="*/ 9965 h 42943"/>
              <a:gd name="connsiteX9" fmla="*/ 41835 w 43237"/>
              <a:gd name="connsiteY9" fmla="*/ 15107 h 42943"/>
              <a:gd name="connsiteX10" fmla="*/ 43033 w 43237"/>
              <a:gd name="connsiteY10" fmla="*/ 22969 h 42943"/>
              <a:gd name="connsiteX11" fmla="*/ 37421 w 43237"/>
              <a:gd name="connsiteY11" fmla="*/ 29851 h 42943"/>
              <a:gd name="connsiteX12" fmla="*/ 35412 w 43237"/>
              <a:gd name="connsiteY12" fmla="*/ 35748 h 42943"/>
              <a:gd name="connsiteX13" fmla="*/ 28572 w 43237"/>
              <a:gd name="connsiteY13" fmla="*/ 36462 h 42943"/>
              <a:gd name="connsiteX14" fmla="*/ 23684 w 43237"/>
              <a:gd name="connsiteY14" fmla="*/ 42753 h 42943"/>
              <a:gd name="connsiteX15" fmla="*/ 3901 w 43237"/>
              <a:gd name="connsiteY15" fmla="*/ 29551 h 42943"/>
              <a:gd name="connsiteX16" fmla="*/ 12 w 43237"/>
              <a:gd name="connsiteY16" fmla="*/ 19351 h 42943"/>
              <a:gd name="connsiteX17" fmla="*/ 10179 w 43237"/>
              <a:gd name="connsiteY17" fmla="*/ 26224 h 42943"/>
              <a:gd name="connsiteX0" fmla="*/ 28844 w 43237"/>
              <a:gd name="connsiteY0" fmla="*/ 34398 h 42943"/>
              <a:gd name="connsiteX1" fmla="*/ 28577 w 43237"/>
              <a:gd name="connsiteY1" fmla="*/ 36307 h 42943"/>
              <a:gd name="connsiteX2" fmla="*/ 34146 w 43237"/>
              <a:gd name="connsiteY2" fmla="*/ 22601 h 42943"/>
              <a:gd name="connsiteX3" fmla="*/ 37397 w 43237"/>
              <a:gd name="connsiteY3" fmla="*/ 29737 h 42943"/>
              <a:gd name="connsiteX4" fmla="*/ 41815 w 43237"/>
              <a:gd name="connsiteY4" fmla="*/ 15001 h 42943"/>
              <a:gd name="connsiteX5" fmla="*/ 40367 w 43237"/>
              <a:gd name="connsiteY5" fmla="*/ 17677 h 42943"/>
              <a:gd name="connsiteX6" fmla="*/ 38341 w 43237"/>
              <a:gd name="connsiteY6" fmla="*/ 5073 h 42943"/>
              <a:gd name="connsiteX7" fmla="*/ 38417 w 43237"/>
              <a:gd name="connsiteY7" fmla="*/ 6337 h 42943"/>
              <a:gd name="connsiteX8" fmla="*/ 14066 w 43237"/>
              <a:gd name="connsiteY8" fmla="*/ 6720 h 42943"/>
              <a:gd name="connsiteX9" fmla="*/ 18196 w 43237"/>
              <a:gd name="connsiteY9" fmla="*/ 4429 h 42943"/>
              <a:gd name="connsiteX0" fmla="*/ 10179 w 43237"/>
              <a:gd name="connsiteY0" fmla="*/ 25896 h 42615"/>
              <a:gd name="connsiteX1" fmla="*/ 14361 w 43237"/>
              <a:gd name="connsiteY1" fmla="*/ 18981 h 42615"/>
              <a:gd name="connsiteX2" fmla="*/ 14429 w 43237"/>
              <a:gd name="connsiteY2" fmla="*/ 7154 h 42615"/>
              <a:gd name="connsiteX3" fmla="*/ 19977 w 43237"/>
              <a:gd name="connsiteY3" fmla="*/ 1265 h 42615"/>
              <a:gd name="connsiteX4" fmla="*/ 24386 w 43237"/>
              <a:gd name="connsiteY4" fmla="*/ 3187 h 42615"/>
              <a:gd name="connsiteX5" fmla="*/ 28833 w 43237"/>
              <a:gd name="connsiteY5" fmla="*/ 3704 h 42615"/>
              <a:gd name="connsiteX6" fmla="*/ 35480 w 43237"/>
              <a:gd name="connsiteY6" fmla="*/ 9 h 42615"/>
              <a:gd name="connsiteX7" fmla="*/ 38335 w 43237"/>
              <a:gd name="connsiteY7" fmla="*/ 4895 h 42615"/>
              <a:gd name="connsiteX8" fmla="*/ 41999 w 43237"/>
              <a:gd name="connsiteY8" fmla="*/ 9637 h 42615"/>
              <a:gd name="connsiteX9" fmla="*/ 41835 w 43237"/>
              <a:gd name="connsiteY9" fmla="*/ 14779 h 42615"/>
              <a:gd name="connsiteX10" fmla="*/ 43033 w 43237"/>
              <a:gd name="connsiteY10" fmla="*/ 22641 h 42615"/>
              <a:gd name="connsiteX11" fmla="*/ 37421 w 43237"/>
              <a:gd name="connsiteY11" fmla="*/ 29523 h 42615"/>
              <a:gd name="connsiteX12" fmla="*/ 35412 w 43237"/>
              <a:gd name="connsiteY12" fmla="*/ 35420 h 42615"/>
              <a:gd name="connsiteX13" fmla="*/ 28572 w 43237"/>
              <a:gd name="connsiteY13" fmla="*/ 36134 h 42615"/>
              <a:gd name="connsiteX14" fmla="*/ 23684 w 43237"/>
              <a:gd name="connsiteY14" fmla="*/ 42425 h 42615"/>
              <a:gd name="connsiteX15" fmla="*/ 3901 w 43237"/>
              <a:gd name="connsiteY15" fmla="*/ 29223 h 42615"/>
              <a:gd name="connsiteX16" fmla="*/ 12 w 43237"/>
              <a:gd name="connsiteY16" fmla="*/ 19023 h 42615"/>
              <a:gd name="connsiteX17" fmla="*/ 10179 w 43237"/>
              <a:gd name="connsiteY17" fmla="*/ 25896 h 42615"/>
              <a:gd name="connsiteX0" fmla="*/ 28844 w 43237"/>
              <a:gd name="connsiteY0" fmla="*/ 34070 h 42615"/>
              <a:gd name="connsiteX1" fmla="*/ 28577 w 43237"/>
              <a:gd name="connsiteY1" fmla="*/ 35979 h 42615"/>
              <a:gd name="connsiteX2" fmla="*/ 34146 w 43237"/>
              <a:gd name="connsiteY2" fmla="*/ 22273 h 42615"/>
              <a:gd name="connsiteX3" fmla="*/ 37397 w 43237"/>
              <a:gd name="connsiteY3" fmla="*/ 29409 h 42615"/>
              <a:gd name="connsiteX4" fmla="*/ 41815 w 43237"/>
              <a:gd name="connsiteY4" fmla="*/ 14673 h 42615"/>
              <a:gd name="connsiteX5" fmla="*/ 40367 w 43237"/>
              <a:gd name="connsiteY5" fmla="*/ 17349 h 42615"/>
              <a:gd name="connsiteX6" fmla="*/ 38341 w 43237"/>
              <a:gd name="connsiteY6" fmla="*/ 4745 h 42615"/>
              <a:gd name="connsiteX7" fmla="*/ 38417 w 43237"/>
              <a:gd name="connsiteY7" fmla="*/ 6009 h 42615"/>
              <a:gd name="connsiteX8" fmla="*/ 14066 w 43237"/>
              <a:gd name="connsiteY8" fmla="*/ 6392 h 42615"/>
              <a:gd name="connsiteX9" fmla="*/ 18196 w 43237"/>
              <a:gd name="connsiteY9" fmla="*/ 4101 h 42615"/>
              <a:gd name="connsiteX0" fmla="*/ 10179 w 43237"/>
              <a:gd name="connsiteY0" fmla="*/ 25896 h 42615"/>
              <a:gd name="connsiteX1" fmla="*/ 14361 w 43237"/>
              <a:gd name="connsiteY1" fmla="*/ 18981 h 42615"/>
              <a:gd name="connsiteX2" fmla="*/ 14429 w 43237"/>
              <a:gd name="connsiteY2" fmla="*/ 7154 h 42615"/>
              <a:gd name="connsiteX3" fmla="*/ 19977 w 43237"/>
              <a:gd name="connsiteY3" fmla="*/ 1265 h 42615"/>
              <a:gd name="connsiteX4" fmla="*/ 24386 w 43237"/>
              <a:gd name="connsiteY4" fmla="*/ 3187 h 42615"/>
              <a:gd name="connsiteX5" fmla="*/ 28833 w 43237"/>
              <a:gd name="connsiteY5" fmla="*/ 3704 h 42615"/>
              <a:gd name="connsiteX6" fmla="*/ 35480 w 43237"/>
              <a:gd name="connsiteY6" fmla="*/ 9 h 42615"/>
              <a:gd name="connsiteX7" fmla="*/ 38335 w 43237"/>
              <a:gd name="connsiteY7" fmla="*/ 4895 h 42615"/>
              <a:gd name="connsiteX8" fmla="*/ 41999 w 43237"/>
              <a:gd name="connsiteY8" fmla="*/ 9637 h 42615"/>
              <a:gd name="connsiteX9" fmla="*/ 41835 w 43237"/>
              <a:gd name="connsiteY9" fmla="*/ 14779 h 42615"/>
              <a:gd name="connsiteX10" fmla="*/ 43033 w 43237"/>
              <a:gd name="connsiteY10" fmla="*/ 22641 h 42615"/>
              <a:gd name="connsiteX11" fmla="*/ 37421 w 43237"/>
              <a:gd name="connsiteY11" fmla="*/ 29523 h 42615"/>
              <a:gd name="connsiteX12" fmla="*/ 35412 w 43237"/>
              <a:gd name="connsiteY12" fmla="*/ 35420 h 42615"/>
              <a:gd name="connsiteX13" fmla="*/ 28572 w 43237"/>
              <a:gd name="connsiteY13" fmla="*/ 36134 h 42615"/>
              <a:gd name="connsiteX14" fmla="*/ 23684 w 43237"/>
              <a:gd name="connsiteY14" fmla="*/ 42425 h 42615"/>
              <a:gd name="connsiteX15" fmla="*/ 3901 w 43237"/>
              <a:gd name="connsiteY15" fmla="*/ 29223 h 42615"/>
              <a:gd name="connsiteX16" fmla="*/ 12 w 43237"/>
              <a:gd name="connsiteY16" fmla="*/ 19023 h 42615"/>
              <a:gd name="connsiteX17" fmla="*/ 10179 w 43237"/>
              <a:gd name="connsiteY17" fmla="*/ 25896 h 42615"/>
              <a:gd name="connsiteX0" fmla="*/ 28844 w 43237"/>
              <a:gd name="connsiteY0" fmla="*/ 34070 h 42615"/>
              <a:gd name="connsiteX1" fmla="*/ 28577 w 43237"/>
              <a:gd name="connsiteY1" fmla="*/ 35979 h 42615"/>
              <a:gd name="connsiteX2" fmla="*/ 34146 w 43237"/>
              <a:gd name="connsiteY2" fmla="*/ 22273 h 42615"/>
              <a:gd name="connsiteX3" fmla="*/ 37397 w 43237"/>
              <a:gd name="connsiteY3" fmla="*/ 29409 h 42615"/>
              <a:gd name="connsiteX4" fmla="*/ 41815 w 43237"/>
              <a:gd name="connsiteY4" fmla="*/ 14673 h 42615"/>
              <a:gd name="connsiteX5" fmla="*/ 40367 w 43237"/>
              <a:gd name="connsiteY5" fmla="*/ 17349 h 42615"/>
              <a:gd name="connsiteX6" fmla="*/ 38341 w 43237"/>
              <a:gd name="connsiteY6" fmla="*/ 4745 h 42615"/>
              <a:gd name="connsiteX7" fmla="*/ 38417 w 43237"/>
              <a:gd name="connsiteY7" fmla="*/ 6009 h 42615"/>
              <a:gd name="connsiteX8" fmla="*/ 14066 w 43237"/>
              <a:gd name="connsiteY8" fmla="*/ 6392 h 42615"/>
              <a:gd name="connsiteX9" fmla="*/ 18196 w 43237"/>
              <a:gd name="connsiteY9" fmla="*/ 4101 h 42615"/>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999 w 43237"/>
              <a:gd name="connsiteY8" fmla="*/ 9669 h 42647"/>
              <a:gd name="connsiteX9" fmla="*/ 41835 w 43237"/>
              <a:gd name="connsiteY9" fmla="*/ 14811 h 42647"/>
              <a:gd name="connsiteX10" fmla="*/ 43033 w 43237"/>
              <a:gd name="connsiteY10" fmla="*/ 22673 h 42647"/>
              <a:gd name="connsiteX11" fmla="*/ 37421 w 43237"/>
              <a:gd name="connsiteY11" fmla="*/ 29555 h 42647"/>
              <a:gd name="connsiteX12" fmla="*/ 35412 w 43237"/>
              <a:gd name="connsiteY12" fmla="*/ 35452 h 42647"/>
              <a:gd name="connsiteX13" fmla="*/ 28572 w 43237"/>
              <a:gd name="connsiteY13" fmla="*/ 36166 h 42647"/>
              <a:gd name="connsiteX14" fmla="*/ 23684 w 43237"/>
              <a:gd name="connsiteY14" fmla="*/ 42457 h 42647"/>
              <a:gd name="connsiteX15" fmla="*/ 3901 w 43237"/>
              <a:gd name="connsiteY15" fmla="*/ 29255 h 42647"/>
              <a:gd name="connsiteX16" fmla="*/ 12 w 43237"/>
              <a:gd name="connsiteY16" fmla="*/ 19055 h 42647"/>
              <a:gd name="connsiteX17" fmla="*/ 10179 w 43237"/>
              <a:gd name="connsiteY17"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38341 w 43237"/>
              <a:gd name="connsiteY6" fmla="*/ 4777 h 42647"/>
              <a:gd name="connsiteX7" fmla="*/ 38417 w 43237"/>
              <a:gd name="connsiteY7" fmla="*/ 6041 h 42647"/>
              <a:gd name="connsiteX8" fmla="*/ 14066 w 43237"/>
              <a:gd name="connsiteY8" fmla="*/ 6424 h 42647"/>
              <a:gd name="connsiteX9" fmla="*/ 18196 w 43237"/>
              <a:gd name="connsiteY9"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999 w 43237"/>
              <a:gd name="connsiteY8" fmla="*/ 9669 h 42647"/>
              <a:gd name="connsiteX9" fmla="*/ 41835 w 43237"/>
              <a:gd name="connsiteY9" fmla="*/ 14811 h 42647"/>
              <a:gd name="connsiteX10" fmla="*/ 43033 w 43237"/>
              <a:gd name="connsiteY10" fmla="*/ 22673 h 42647"/>
              <a:gd name="connsiteX11" fmla="*/ 37421 w 43237"/>
              <a:gd name="connsiteY11" fmla="*/ 29555 h 42647"/>
              <a:gd name="connsiteX12" fmla="*/ 35412 w 43237"/>
              <a:gd name="connsiteY12" fmla="*/ 35452 h 42647"/>
              <a:gd name="connsiteX13" fmla="*/ 28572 w 43237"/>
              <a:gd name="connsiteY13" fmla="*/ 36166 h 42647"/>
              <a:gd name="connsiteX14" fmla="*/ 23684 w 43237"/>
              <a:gd name="connsiteY14" fmla="*/ 42457 h 42647"/>
              <a:gd name="connsiteX15" fmla="*/ 3901 w 43237"/>
              <a:gd name="connsiteY15" fmla="*/ 29255 h 42647"/>
              <a:gd name="connsiteX16" fmla="*/ 12 w 43237"/>
              <a:gd name="connsiteY16" fmla="*/ 19055 h 42647"/>
              <a:gd name="connsiteX17" fmla="*/ 10179 w 43237"/>
              <a:gd name="connsiteY17"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14066 w 43237"/>
              <a:gd name="connsiteY6" fmla="*/ 6424 h 42647"/>
              <a:gd name="connsiteX7" fmla="*/ 18196 w 43237"/>
              <a:gd name="connsiteY7"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41815 w 43237"/>
              <a:gd name="connsiteY4" fmla="*/ 14705 h 42647"/>
              <a:gd name="connsiteX5" fmla="*/ 40367 w 43237"/>
              <a:gd name="connsiteY5" fmla="*/ 17381 h 42647"/>
              <a:gd name="connsiteX6" fmla="*/ 14066 w 43237"/>
              <a:gd name="connsiteY6" fmla="*/ 6424 h 42647"/>
              <a:gd name="connsiteX7" fmla="*/ 18196 w 43237"/>
              <a:gd name="connsiteY7" fmla="*/ 4133 h 42647"/>
              <a:gd name="connsiteX0" fmla="*/ 10179 w 43237"/>
              <a:gd name="connsiteY0" fmla="*/ 25928 h 42647"/>
              <a:gd name="connsiteX1" fmla="*/ 14361 w 43237"/>
              <a:gd name="connsiteY1" fmla="*/ 19013 h 42647"/>
              <a:gd name="connsiteX2" fmla="*/ 14429 w 43237"/>
              <a:gd name="connsiteY2" fmla="*/ 7186 h 42647"/>
              <a:gd name="connsiteX3" fmla="*/ 19977 w 43237"/>
              <a:gd name="connsiteY3" fmla="*/ 1297 h 42647"/>
              <a:gd name="connsiteX4" fmla="*/ 24386 w 43237"/>
              <a:gd name="connsiteY4" fmla="*/ 3219 h 42647"/>
              <a:gd name="connsiteX5" fmla="*/ 28833 w 43237"/>
              <a:gd name="connsiteY5" fmla="*/ 3736 h 42647"/>
              <a:gd name="connsiteX6" fmla="*/ 35480 w 43237"/>
              <a:gd name="connsiteY6" fmla="*/ 41 h 42647"/>
              <a:gd name="connsiteX7" fmla="*/ 38335 w 43237"/>
              <a:gd name="connsiteY7" fmla="*/ 4927 h 42647"/>
              <a:gd name="connsiteX8" fmla="*/ 41835 w 43237"/>
              <a:gd name="connsiteY8" fmla="*/ 14811 h 42647"/>
              <a:gd name="connsiteX9" fmla="*/ 43033 w 43237"/>
              <a:gd name="connsiteY9" fmla="*/ 22673 h 42647"/>
              <a:gd name="connsiteX10" fmla="*/ 37421 w 43237"/>
              <a:gd name="connsiteY10" fmla="*/ 29555 h 42647"/>
              <a:gd name="connsiteX11" fmla="*/ 35412 w 43237"/>
              <a:gd name="connsiteY11" fmla="*/ 35452 h 42647"/>
              <a:gd name="connsiteX12" fmla="*/ 28572 w 43237"/>
              <a:gd name="connsiteY12" fmla="*/ 36166 h 42647"/>
              <a:gd name="connsiteX13" fmla="*/ 23684 w 43237"/>
              <a:gd name="connsiteY13" fmla="*/ 42457 h 42647"/>
              <a:gd name="connsiteX14" fmla="*/ 3901 w 43237"/>
              <a:gd name="connsiteY14" fmla="*/ 29255 h 42647"/>
              <a:gd name="connsiteX15" fmla="*/ 12 w 43237"/>
              <a:gd name="connsiteY15" fmla="*/ 19055 h 42647"/>
              <a:gd name="connsiteX16" fmla="*/ 10179 w 43237"/>
              <a:gd name="connsiteY16" fmla="*/ 25928 h 42647"/>
              <a:gd name="connsiteX0" fmla="*/ 28844 w 43237"/>
              <a:gd name="connsiteY0" fmla="*/ 34102 h 42647"/>
              <a:gd name="connsiteX1" fmla="*/ 28577 w 43237"/>
              <a:gd name="connsiteY1" fmla="*/ 36011 h 42647"/>
              <a:gd name="connsiteX2" fmla="*/ 34146 w 43237"/>
              <a:gd name="connsiteY2" fmla="*/ 22305 h 42647"/>
              <a:gd name="connsiteX3" fmla="*/ 37397 w 43237"/>
              <a:gd name="connsiteY3" fmla="*/ 29441 h 42647"/>
              <a:gd name="connsiteX4" fmla="*/ 14066 w 43237"/>
              <a:gd name="connsiteY4" fmla="*/ 6424 h 42647"/>
              <a:gd name="connsiteX5" fmla="*/ 18196 w 43237"/>
              <a:gd name="connsiteY5" fmla="*/ 4133 h 42647"/>
              <a:gd name="connsiteX0" fmla="*/ 10179 w 43237"/>
              <a:gd name="connsiteY0" fmla="*/ 24735 h 41454"/>
              <a:gd name="connsiteX1" fmla="*/ 14361 w 43237"/>
              <a:gd name="connsiteY1" fmla="*/ 17820 h 41454"/>
              <a:gd name="connsiteX2" fmla="*/ 14429 w 43237"/>
              <a:gd name="connsiteY2" fmla="*/ 5993 h 41454"/>
              <a:gd name="connsiteX3" fmla="*/ 19977 w 43237"/>
              <a:gd name="connsiteY3" fmla="*/ 104 h 41454"/>
              <a:gd name="connsiteX4" fmla="*/ 24386 w 43237"/>
              <a:gd name="connsiteY4" fmla="*/ 2026 h 41454"/>
              <a:gd name="connsiteX5" fmla="*/ 28833 w 43237"/>
              <a:gd name="connsiteY5" fmla="*/ 2543 h 41454"/>
              <a:gd name="connsiteX6" fmla="*/ 34573 w 43237"/>
              <a:gd name="connsiteY6" fmla="*/ 7266 h 41454"/>
              <a:gd name="connsiteX7" fmla="*/ 38335 w 43237"/>
              <a:gd name="connsiteY7" fmla="*/ 3734 h 41454"/>
              <a:gd name="connsiteX8" fmla="*/ 41835 w 43237"/>
              <a:gd name="connsiteY8" fmla="*/ 13618 h 41454"/>
              <a:gd name="connsiteX9" fmla="*/ 43033 w 43237"/>
              <a:gd name="connsiteY9" fmla="*/ 21480 h 41454"/>
              <a:gd name="connsiteX10" fmla="*/ 37421 w 43237"/>
              <a:gd name="connsiteY10" fmla="*/ 28362 h 41454"/>
              <a:gd name="connsiteX11" fmla="*/ 35412 w 43237"/>
              <a:gd name="connsiteY11" fmla="*/ 34259 h 41454"/>
              <a:gd name="connsiteX12" fmla="*/ 28572 w 43237"/>
              <a:gd name="connsiteY12" fmla="*/ 34973 h 41454"/>
              <a:gd name="connsiteX13" fmla="*/ 23684 w 43237"/>
              <a:gd name="connsiteY13" fmla="*/ 41264 h 41454"/>
              <a:gd name="connsiteX14" fmla="*/ 3901 w 43237"/>
              <a:gd name="connsiteY14" fmla="*/ 28062 h 41454"/>
              <a:gd name="connsiteX15" fmla="*/ 12 w 43237"/>
              <a:gd name="connsiteY15" fmla="*/ 17862 h 41454"/>
              <a:gd name="connsiteX16" fmla="*/ 10179 w 43237"/>
              <a:gd name="connsiteY16" fmla="*/ 24735 h 41454"/>
              <a:gd name="connsiteX0" fmla="*/ 28844 w 43237"/>
              <a:gd name="connsiteY0" fmla="*/ 32909 h 41454"/>
              <a:gd name="connsiteX1" fmla="*/ 28577 w 43237"/>
              <a:gd name="connsiteY1" fmla="*/ 34818 h 41454"/>
              <a:gd name="connsiteX2" fmla="*/ 34146 w 43237"/>
              <a:gd name="connsiteY2" fmla="*/ 21112 h 41454"/>
              <a:gd name="connsiteX3" fmla="*/ 37397 w 43237"/>
              <a:gd name="connsiteY3" fmla="*/ 28248 h 41454"/>
              <a:gd name="connsiteX4" fmla="*/ 14066 w 43237"/>
              <a:gd name="connsiteY4" fmla="*/ 5231 h 41454"/>
              <a:gd name="connsiteX5" fmla="*/ 18196 w 43237"/>
              <a:gd name="connsiteY5" fmla="*/ 2940 h 41454"/>
              <a:gd name="connsiteX0" fmla="*/ 10179 w 43237"/>
              <a:gd name="connsiteY0" fmla="*/ 24735 h 41454"/>
              <a:gd name="connsiteX1" fmla="*/ 14361 w 43237"/>
              <a:gd name="connsiteY1" fmla="*/ 17820 h 41454"/>
              <a:gd name="connsiteX2" fmla="*/ 14429 w 43237"/>
              <a:gd name="connsiteY2" fmla="*/ 5993 h 41454"/>
              <a:gd name="connsiteX3" fmla="*/ 19977 w 43237"/>
              <a:gd name="connsiteY3" fmla="*/ 104 h 41454"/>
              <a:gd name="connsiteX4" fmla="*/ 24386 w 43237"/>
              <a:gd name="connsiteY4" fmla="*/ 2026 h 41454"/>
              <a:gd name="connsiteX5" fmla="*/ 28833 w 43237"/>
              <a:gd name="connsiteY5" fmla="*/ 2543 h 41454"/>
              <a:gd name="connsiteX6" fmla="*/ 34573 w 43237"/>
              <a:gd name="connsiteY6" fmla="*/ 7266 h 41454"/>
              <a:gd name="connsiteX7" fmla="*/ 38335 w 43237"/>
              <a:gd name="connsiteY7" fmla="*/ 3734 h 41454"/>
              <a:gd name="connsiteX8" fmla="*/ 38097 w 43237"/>
              <a:gd name="connsiteY8" fmla="*/ 13340 h 41454"/>
              <a:gd name="connsiteX9" fmla="*/ 41835 w 43237"/>
              <a:gd name="connsiteY9" fmla="*/ 13618 h 41454"/>
              <a:gd name="connsiteX10" fmla="*/ 43033 w 43237"/>
              <a:gd name="connsiteY10" fmla="*/ 21480 h 41454"/>
              <a:gd name="connsiteX11" fmla="*/ 37421 w 43237"/>
              <a:gd name="connsiteY11" fmla="*/ 28362 h 41454"/>
              <a:gd name="connsiteX12" fmla="*/ 35412 w 43237"/>
              <a:gd name="connsiteY12" fmla="*/ 34259 h 41454"/>
              <a:gd name="connsiteX13" fmla="*/ 28572 w 43237"/>
              <a:gd name="connsiteY13" fmla="*/ 34973 h 41454"/>
              <a:gd name="connsiteX14" fmla="*/ 23684 w 43237"/>
              <a:gd name="connsiteY14" fmla="*/ 41264 h 41454"/>
              <a:gd name="connsiteX15" fmla="*/ 3901 w 43237"/>
              <a:gd name="connsiteY15" fmla="*/ 28062 h 41454"/>
              <a:gd name="connsiteX16" fmla="*/ 12 w 43237"/>
              <a:gd name="connsiteY16" fmla="*/ 17862 h 41454"/>
              <a:gd name="connsiteX17" fmla="*/ 10179 w 43237"/>
              <a:gd name="connsiteY17" fmla="*/ 24735 h 41454"/>
              <a:gd name="connsiteX0" fmla="*/ 28844 w 43237"/>
              <a:gd name="connsiteY0" fmla="*/ 32909 h 41454"/>
              <a:gd name="connsiteX1" fmla="*/ 28577 w 43237"/>
              <a:gd name="connsiteY1" fmla="*/ 34818 h 41454"/>
              <a:gd name="connsiteX2" fmla="*/ 34146 w 43237"/>
              <a:gd name="connsiteY2" fmla="*/ 21112 h 41454"/>
              <a:gd name="connsiteX3" fmla="*/ 37397 w 43237"/>
              <a:gd name="connsiteY3" fmla="*/ 28248 h 41454"/>
              <a:gd name="connsiteX4" fmla="*/ 14066 w 43237"/>
              <a:gd name="connsiteY4" fmla="*/ 5231 h 41454"/>
              <a:gd name="connsiteX5" fmla="*/ 18196 w 43237"/>
              <a:gd name="connsiteY5" fmla="*/ 2940 h 41454"/>
              <a:gd name="connsiteX0" fmla="*/ 10179 w 43237"/>
              <a:gd name="connsiteY0" fmla="*/ 24735 h 41454"/>
              <a:gd name="connsiteX1" fmla="*/ 14361 w 43237"/>
              <a:gd name="connsiteY1" fmla="*/ 17820 h 41454"/>
              <a:gd name="connsiteX2" fmla="*/ 14429 w 43237"/>
              <a:gd name="connsiteY2" fmla="*/ 5993 h 41454"/>
              <a:gd name="connsiteX3" fmla="*/ 19977 w 43237"/>
              <a:gd name="connsiteY3" fmla="*/ 104 h 41454"/>
              <a:gd name="connsiteX4" fmla="*/ 24386 w 43237"/>
              <a:gd name="connsiteY4" fmla="*/ 2026 h 41454"/>
              <a:gd name="connsiteX5" fmla="*/ 28833 w 43237"/>
              <a:gd name="connsiteY5" fmla="*/ 2543 h 41454"/>
              <a:gd name="connsiteX6" fmla="*/ 34573 w 43237"/>
              <a:gd name="connsiteY6" fmla="*/ 7266 h 41454"/>
              <a:gd name="connsiteX7" fmla="*/ 38097 w 43237"/>
              <a:gd name="connsiteY7" fmla="*/ 13340 h 41454"/>
              <a:gd name="connsiteX8" fmla="*/ 41835 w 43237"/>
              <a:gd name="connsiteY8" fmla="*/ 13618 h 41454"/>
              <a:gd name="connsiteX9" fmla="*/ 43033 w 43237"/>
              <a:gd name="connsiteY9" fmla="*/ 21480 h 41454"/>
              <a:gd name="connsiteX10" fmla="*/ 37421 w 43237"/>
              <a:gd name="connsiteY10" fmla="*/ 28362 h 41454"/>
              <a:gd name="connsiteX11" fmla="*/ 35412 w 43237"/>
              <a:gd name="connsiteY11" fmla="*/ 34259 h 41454"/>
              <a:gd name="connsiteX12" fmla="*/ 28572 w 43237"/>
              <a:gd name="connsiteY12" fmla="*/ 34973 h 41454"/>
              <a:gd name="connsiteX13" fmla="*/ 23684 w 43237"/>
              <a:gd name="connsiteY13" fmla="*/ 41264 h 41454"/>
              <a:gd name="connsiteX14" fmla="*/ 3901 w 43237"/>
              <a:gd name="connsiteY14" fmla="*/ 28062 h 41454"/>
              <a:gd name="connsiteX15" fmla="*/ 12 w 43237"/>
              <a:gd name="connsiteY15" fmla="*/ 17862 h 41454"/>
              <a:gd name="connsiteX16" fmla="*/ 10179 w 43237"/>
              <a:gd name="connsiteY16" fmla="*/ 24735 h 41454"/>
              <a:gd name="connsiteX0" fmla="*/ 28844 w 43237"/>
              <a:gd name="connsiteY0" fmla="*/ 32909 h 41454"/>
              <a:gd name="connsiteX1" fmla="*/ 28577 w 43237"/>
              <a:gd name="connsiteY1" fmla="*/ 34818 h 41454"/>
              <a:gd name="connsiteX2" fmla="*/ 34146 w 43237"/>
              <a:gd name="connsiteY2" fmla="*/ 21112 h 41454"/>
              <a:gd name="connsiteX3" fmla="*/ 37397 w 43237"/>
              <a:gd name="connsiteY3" fmla="*/ 28248 h 41454"/>
              <a:gd name="connsiteX4" fmla="*/ 14066 w 43237"/>
              <a:gd name="connsiteY4" fmla="*/ 5231 h 41454"/>
              <a:gd name="connsiteX5" fmla="*/ 18196 w 43237"/>
              <a:gd name="connsiteY5" fmla="*/ 2940 h 41454"/>
              <a:gd name="connsiteX0" fmla="*/ 10179 w 47049"/>
              <a:gd name="connsiteY0" fmla="*/ 24735 h 41454"/>
              <a:gd name="connsiteX1" fmla="*/ 14361 w 47049"/>
              <a:gd name="connsiteY1" fmla="*/ 17820 h 41454"/>
              <a:gd name="connsiteX2" fmla="*/ 14429 w 47049"/>
              <a:gd name="connsiteY2" fmla="*/ 5993 h 41454"/>
              <a:gd name="connsiteX3" fmla="*/ 19977 w 47049"/>
              <a:gd name="connsiteY3" fmla="*/ 104 h 41454"/>
              <a:gd name="connsiteX4" fmla="*/ 24386 w 47049"/>
              <a:gd name="connsiteY4" fmla="*/ 2026 h 41454"/>
              <a:gd name="connsiteX5" fmla="*/ 28833 w 47049"/>
              <a:gd name="connsiteY5" fmla="*/ 2543 h 41454"/>
              <a:gd name="connsiteX6" fmla="*/ 34573 w 47049"/>
              <a:gd name="connsiteY6" fmla="*/ 7266 h 41454"/>
              <a:gd name="connsiteX7" fmla="*/ 38097 w 47049"/>
              <a:gd name="connsiteY7" fmla="*/ 13340 h 41454"/>
              <a:gd name="connsiteX8" fmla="*/ 46778 w 47049"/>
              <a:gd name="connsiteY8" fmla="*/ 14689 h 41454"/>
              <a:gd name="connsiteX9" fmla="*/ 43033 w 47049"/>
              <a:gd name="connsiteY9" fmla="*/ 21480 h 41454"/>
              <a:gd name="connsiteX10" fmla="*/ 37421 w 47049"/>
              <a:gd name="connsiteY10" fmla="*/ 28362 h 41454"/>
              <a:gd name="connsiteX11" fmla="*/ 35412 w 47049"/>
              <a:gd name="connsiteY11" fmla="*/ 34259 h 41454"/>
              <a:gd name="connsiteX12" fmla="*/ 28572 w 47049"/>
              <a:gd name="connsiteY12" fmla="*/ 34973 h 41454"/>
              <a:gd name="connsiteX13" fmla="*/ 23684 w 47049"/>
              <a:gd name="connsiteY13" fmla="*/ 41264 h 41454"/>
              <a:gd name="connsiteX14" fmla="*/ 3901 w 47049"/>
              <a:gd name="connsiteY14" fmla="*/ 28062 h 41454"/>
              <a:gd name="connsiteX15" fmla="*/ 12 w 47049"/>
              <a:gd name="connsiteY15" fmla="*/ 17862 h 41454"/>
              <a:gd name="connsiteX16" fmla="*/ 10179 w 47049"/>
              <a:gd name="connsiteY16" fmla="*/ 24735 h 41454"/>
              <a:gd name="connsiteX0" fmla="*/ 28844 w 47049"/>
              <a:gd name="connsiteY0" fmla="*/ 32909 h 41454"/>
              <a:gd name="connsiteX1" fmla="*/ 28577 w 47049"/>
              <a:gd name="connsiteY1" fmla="*/ 34818 h 41454"/>
              <a:gd name="connsiteX2" fmla="*/ 34146 w 47049"/>
              <a:gd name="connsiteY2" fmla="*/ 21112 h 41454"/>
              <a:gd name="connsiteX3" fmla="*/ 37397 w 47049"/>
              <a:gd name="connsiteY3" fmla="*/ 28248 h 41454"/>
              <a:gd name="connsiteX4" fmla="*/ 14066 w 47049"/>
              <a:gd name="connsiteY4" fmla="*/ 5231 h 41454"/>
              <a:gd name="connsiteX5" fmla="*/ 18196 w 47049"/>
              <a:gd name="connsiteY5" fmla="*/ 2940 h 41454"/>
              <a:gd name="connsiteX0" fmla="*/ 10179 w 47479"/>
              <a:gd name="connsiteY0" fmla="*/ 24735 h 41454"/>
              <a:gd name="connsiteX1" fmla="*/ 14361 w 47479"/>
              <a:gd name="connsiteY1" fmla="*/ 17820 h 41454"/>
              <a:gd name="connsiteX2" fmla="*/ 14429 w 47479"/>
              <a:gd name="connsiteY2" fmla="*/ 5993 h 41454"/>
              <a:gd name="connsiteX3" fmla="*/ 19977 w 47479"/>
              <a:gd name="connsiteY3" fmla="*/ 104 h 41454"/>
              <a:gd name="connsiteX4" fmla="*/ 24386 w 47479"/>
              <a:gd name="connsiteY4" fmla="*/ 2026 h 41454"/>
              <a:gd name="connsiteX5" fmla="*/ 28833 w 47479"/>
              <a:gd name="connsiteY5" fmla="*/ 2543 h 41454"/>
              <a:gd name="connsiteX6" fmla="*/ 34573 w 47479"/>
              <a:gd name="connsiteY6" fmla="*/ 7266 h 41454"/>
              <a:gd name="connsiteX7" fmla="*/ 38097 w 47479"/>
              <a:gd name="connsiteY7" fmla="*/ 13340 h 41454"/>
              <a:gd name="connsiteX8" fmla="*/ 46778 w 47479"/>
              <a:gd name="connsiteY8" fmla="*/ 14689 h 41454"/>
              <a:gd name="connsiteX9" fmla="*/ 45944 w 47479"/>
              <a:gd name="connsiteY9" fmla="*/ 25016 h 41454"/>
              <a:gd name="connsiteX10" fmla="*/ 37421 w 47479"/>
              <a:gd name="connsiteY10" fmla="*/ 28362 h 41454"/>
              <a:gd name="connsiteX11" fmla="*/ 35412 w 47479"/>
              <a:gd name="connsiteY11" fmla="*/ 34259 h 41454"/>
              <a:gd name="connsiteX12" fmla="*/ 28572 w 47479"/>
              <a:gd name="connsiteY12" fmla="*/ 34973 h 41454"/>
              <a:gd name="connsiteX13" fmla="*/ 23684 w 47479"/>
              <a:gd name="connsiteY13" fmla="*/ 41264 h 41454"/>
              <a:gd name="connsiteX14" fmla="*/ 3901 w 47479"/>
              <a:gd name="connsiteY14" fmla="*/ 28062 h 41454"/>
              <a:gd name="connsiteX15" fmla="*/ 12 w 47479"/>
              <a:gd name="connsiteY15" fmla="*/ 17862 h 41454"/>
              <a:gd name="connsiteX16" fmla="*/ 10179 w 47479"/>
              <a:gd name="connsiteY16" fmla="*/ 24735 h 41454"/>
              <a:gd name="connsiteX0" fmla="*/ 28844 w 47479"/>
              <a:gd name="connsiteY0" fmla="*/ 32909 h 41454"/>
              <a:gd name="connsiteX1" fmla="*/ 28577 w 47479"/>
              <a:gd name="connsiteY1" fmla="*/ 34818 h 41454"/>
              <a:gd name="connsiteX2" fmla="*/ 34146 w 47479"/>
              <a:gd name="connsiteY2" fmla="*/ 21112 h 41454"/>
              <a:gd name="connsiteX3" fmla="*/ 37397 w 47479"/>
              <a:gd name="connsiteY3" fmla="*/ 28248 h 41454"/>
              <a:gd name="connsiteX4" fmla="*/ 14066 w 47479"/>
              <a:gd name="connsiteY4" fmla="*/ 5231 h 41454"/>
              <a:gd name="connsiteX5" fmla="*/ 18196 w 47479"/>
              <a:gd name="connsiteY5" fmla="*/ 2940 h 41454"/>
              <a:gd name="connsiteX0" fmla="*/ 10179 w 47544"/>
              <a:gd name="connsiteY0" fmla="*/ 24735 h 41454"/>
              <a:gd name="connsiteX1" fmla="*/ 14361 w 47544"/>
              <a:gd name="connsiteY1" fmla="*/ 17820 h 41454"/>
              <a:gd name="connsiteX2" fmla="*/ 14429 w 47544"/>
              <a:gd name="connsiteY2" fmla="*/ 5993 h 41454"/>
              <a:gd name="connsiteX3" fmla="*/ 19977 w 47544"/>
              <a:gd name="connsiteY3" fmla="*/ 104 h 41454"/>
              <a:gd name="connsiteX4" fmla="*/ 24386 w 47544"/>
              <a:gd name="connsiteY4" fmla="*/ 2026 h 41454"/>
              <a:gd name="connsiteX5" fmla="*/ 28833 w 47544"/>
              <a:gd name="connsiteY5" fmla="*/ 2543 h 41454"/>
              <a:gd name="connsiteX6" fmla="*/ 34573 w 47544"/>
              <a:gd name="connsiteY6" fmla="*/ 7266 h 41454"/>
              <a:gd name="connsiteX7" fmla="*/ 38097 w 47544"/>
              <a:gd name="connsiteY7" fmla="*/ 13340 h 41454"/>
              <a:gd name="connsiteX8" fmla="*/ 46868 w 47544"/>
              <a:gd name="connsiteY8" fmla="*/ 17024 h 41454"/>
              <a:gd name="connsiteX9" fmla="*/ 45944 w 47544"/>
              <a:gd name="connsiteY9" fmla="*/ 25016 h 41454"/>
              <a:gd name="connsiteX10" fmla="*/ 37421 w 47544"/>
              <a:gd name="connsiteY10" fmla="*/ 28362 h 41454"/>
              <a:gd name="connsiteX11" fmla="*/ 35412 w 47544"/>
              <a:gd name="connsiteY11" fmla="*/ 34259 h 41454"/>
              <a:gd name="connsiteX12" fmla="*/ 28572 w 47544"/>
              <a:gd name="connsiteY12" fmla="*/ 34973 h 41454"/>
              <a:gd name="connsiteX13" fmla="*/ 23684 w 47544"/>
              <a:gd name="connsiteY13" fmla="*/ 41264 h 41454"/>
              <a:gd name="connsiteX14" fmla="*/ 3901 w 47544"/>
              <a:gd name="connsiteY14" fmla="*/ 28062 h 41454"/>
              <a:gd name="connsiteX15" fmla="*/ 12 w 47544"/>
              <a:gd name="connsiteY15" fmla="*/ 17862 h 41454"/>
              <a:gd name="connsiteX16" fmla="*/ 10179 w 47544"/>
              <a:gd name="connsiteY16" fmla="*/ 24735 h 41454"/>
              <a:gd name="connsiteX0" fmla="*/ 28844 w 47544"/>
              <a:gd name="connsiteY0" fmla="*/ 32909 h 41454"/>
              <a:gd name="connsiteX1" fmla="*/ 28577 w 47544"/>
              <a:gd name="connsiteY1" fmla="*/ 34818 h 41454"/>
              <a:gd name="connsiteX2" fmla="*/ 34146 w 47544"/>
              <a:gd name="connsiteY2" fmla="*/ 21112 h 41454"/>
              <a:gd name="connsiteX3" fmla="*/ 37397 w 47544"/>
              <a:gd name="connsiteY3" fmla="*/ 28248 h 41454"/>
              <a:gd name="connsiteX4" fmla="*/ 14066 w 47544"/>
              <a:gd name="connsiteY4" fmla="*/ 5231 h 41454"/>
              <a:gd name="connsiteX5" fmla="*/ 18196 w 47544"/>
              <a:gd name="connsiteY5" fmla="*/ 2940 h 41454"/>
              <a:gd name="connsiteX0" fmla="*/ 10179 w 47544"/>
              <a:gd name="connsiteY0" fmla="*/ 24735 h 41454"/>
              <a:gd name="connsiteX1" fmla="*/ 14361 w 47544"/>
              <a:gd name="connsiteY1" fmla="*/ 17820 h 41454"/>
              <a:gd name="connsiteX2" fmla="*/ 14429 w 47544"/>
              <a:gd name="connsiteY2" fmla="*/ 5993 h 41454"/>
              <a:gd name="connsiteX3" fmla="*/ 19977 w 47544"/>
              <a:gd name="connsiteY3" fmla="*/ 104 h 41454"/>
              <a:gd name="connsiteX4" fmla="*/ 24386 w 47544"/>
              <a:gd name="connsiteY4" fmla="*/ 2026 h 41454"/>
              <a:gd name="connsiteX5" fmla="*/ 28833 w 47544"/>
              <a:gd name="connsiteY5" fmla="*/ 2543 h 41454"/>
              <a:gd name="connsiteX6" fmla="*/ 34573 w 47544"/>
              <a:gd name="connsiteY6" fmla="*/ 7266 h 41454"/>
              <a:gd name="connsiteX7" fmla="*/ 38097 w 47544"/>
              <a:gd name="connsiteY7" fmla="*/ 13340 h 41454"/>
              <a:gd name="connsiteX8" fmla="*/ 46868 w 47544"/>
              <a:gd name="connsiteY8" fmla="*/ 17024 h 41454"/>
              <a:gd name="connsiteX9" fmla="*/ 45944 w 47544"/>
              <a:gd name="connsiteY9" fmla="*/ 25016 h 41454"/>
              <a:gd name="connsiteX10" fmla="*/ 37421 w 47544"/>
              <a:gd name="connsiteY10" fmla="*/ 28362 h 41454"/>
              <a:gd name="connsiteX11" fmla="*/ 35412 w 47544"/>
              <a:gd name="connsiteY11" fmla="*/ 34259 h 41454"/>
              <a:gd name="connsiteX12" fmla="*/ 28572 w 47544"/>
              <a:gd name="connsiteY12" fmla="*/ 34973 h 41454"/>
              <a:gd name="connsiteX13" fmla="*/ 23684 w 47544"/>
              <a:gd name="connsiteY13" fmla="*/ 41264 h 41454"/>
              <a:gd name="connsiteX14" fmla="*/ 3901 w 47544"/>
              <a:gd name="connsiteY14" fmla="*/ 28062 h 41454"/>
              <a:gd name="connsiteX15" fmla="*/ 12 w 47544"/>
              <a:gd name="connsiteY15" fmla="*/ 17862 h 41454"/>
              <a:gd name="connsiteX16" fmla="*/ 10179 w 47544"/>
              <a:gd name="connsiteY16" fmla="*/ 24735 h 41454"/>
              <a:gd name="connsiteX0" fmla="*/ 28844 w 47544"/>
              <a:gd name="connsiteY0" fmla="*/ 32909 h 41454"/>
              <a:gd name="connsiteX1" fmla="*/ 28577 w 47544"/>
              <a:gd name="connsiteY1" fmla="*/ 34818 h 41454"/>
              <a:gd name="connsiteX2" fmla="*/ 14066 w 47544"/>
              <a:gd name="connsiteY2" fmla="*/ 5231 h 41454"/>
              <a:gd name="connsiteX3" fmla="*/ 18196 w 47544"/>
              <a:gd name="connsiteY3" fmla="*/ 2940 h 41454"/>
              <a:gd name="connsiteX0" fmla="*/ 10179 w 47544"/>
              <a:gd name="connsiteY0" fmla="*/ 24735 h 41454"/>
              <a:gd name="connsiteX1" fmla="*/ 14361 w 47544"/>
              <a:gd name="connsiteY1" fmla="*/ 17820 h 41454"/>
              <a:gd name="connsiteX2" fmla="*/ 14429 w 47544"/>
              <a:gd name="connsiteY2" fmla="*/ 5993 h 41454"/>
              <a:gd name="connsiteX3" fmla="*/ 19977 w 47544"/>
              <a:gd name="connsiteY3" fmla="*/ 104 h 41454"/>
              <a:gd name="connsiteX4" fmla="*/ 24386 w 47544"/>
              <a:gd name="connsiteY4" fmla="*/ 2026 h 41454"/>
              <a:gd name="connsiteX5" fmla="*/ 28833 w 47544"/>
              <a:gd name="connsiteY5" fmla="*/ 2543 h 41454"/>
              <a:gd name="connsiteX6" fmla="*/ 34573 w 47544"/>
              <a:gd name="connsiteY6" fmla="*/ 7266 h 41454"/>
              <a:gd name="connsiteX7" fmla="*/ 38097 w 47544"/>
              <a:gd name="connsiteY7" fmla="*/ 13340 h 41454"/>
              <a:gd name="connsiteX8" fmla="*/ 46868 w 47544"/>
              <a:gd name="connsiteY8" fmla="*/ 17024 h 41454"/>
              <a:gd name="connsiteX9" fmla="*/ 45944 w 47544"/>
              <a:gd name="connsiteY9" fmla="*/ 25016 h 41454"/>
              <a:gd name="connsiteX10" fmla="*/ 37421 w 47544"/>
              <a:gd name="connsiteY10" fmla="*/ 28362 h 41454"/>
              <a:gd name="connsiteX11" fmla="*/ 38876 w 47544"/>
              <a:gd name="connsiteY11" fmla="*/ 38126 h 41454"/>
              <a:gd name="connsiteX12" fmla="*/ 28572 w 47544"/>
              <a:gd name="connsiteY12" fmla="*/ 34973 h 41454"/>
              <a:gd name="connsiteX13" fmla="*/ 23684 w 47544"/>
              <a:gd name="connsiteY13" fmla="*/ 41264 h 41454"/>
              <a:gd name="connsiteX14" fmla="*/ 3901 w 47544"/>
              <a:gd name="connsiteY14" fmla="*/ 28062 h 41454"/>
              <a:gd name="connsiteX15" fmla="*/ 12 w 47544"/>
              <a:gd name="connsiteY15" fmla="*/ 17862 h 41454"/>
              <a:gd name="connsiteX16" fmla="*/ 10179 w 47544"/>
              <a:gd name="connsiteY16" fmla="*/ 24735 h 41454"/>
              <a:gd name="connsiteX0" fmla="*/ 28844 w 47544"/>
              <a:gd name="connsiteY0" fmla="*/ 32909 h 41454"/>
              <a:gd name="connsiteX1" fmla="*/ 28577 w 47544"/>
              <a:gd name="connsiteY1" fmla="*/ 34818 h 41454"/>
              <a:gd name="connsiteX2" fmla="*/ 14066 w 47544"/>
              <a:gd name="connsiteY2" fmla="*/ 5231 h 41454"/>
              <a:gd name="connsiteX3" fmla="*/ 18196 w 47544"/>
              <a:gd name="connsiteY3" fmla="*/ 2940 h 41454"/>
              <a:gd name="connsiteX0" fmla="*/ 10179 w 47080"/>
              <a:gd name="connsiteY0" fmla="*/ 24735 h 41454"/>
              <a:gd name="connsiteX1" fmla="*/ 14361 w 47080"/>
              <a:gd name="connsiteY1" fmla="*/ 17820 h 41454"/>
              <a:gd name="connsiteX2" fmla="*/ 14429 w 47080"/>
              <a:gd name="connsiteY2" fmla="*/ 5993 h 41454"/>
              <a:gd name="connsiteX3" fmla="*/ 19977 w 47080"/>
              <a:gd name="connsiteY3" fmla="*/ 104 h 41454"/>
              <a:gd name="connsiteX4" fmla="*/ 24386 w 47080"/>
              <a:gd name="connsiteY4" fmla="*/ 2026 h 41454"/>
              <a:gd name="connsiteX5" fmla="*/ 28833 w 47080"/>
              <a:gd name="connsiteY5" fmla="*/ 2543 h 41454"/>
              <a:gd name="connsiteX6" fmla="*/ 34573 w 47080"/>
              <a:gd name="connsiteY6" fmla="*/ 7266 h 41454"/>
              <a:gd name="connsiteX7" fmla="*/ 38097 w 47080"/>
              <a:gd name="connsiteY7" fmla="*/ 13340 h 41454"/>
              <a:gd name="connsiteX8" fmla="*/ 46868 w 47080"/>
              <a:gd name="connsiteY8" fmla="*/ 17024 h 41454"/>
              <a:gd name="connsiteX9" fmla="*/ 41858 w 47080"/>
              <a:gd name="connsiteY9" fmla="*/ 23774 h 41454"/>
              <a:gd name="connsiteX10" fmla="*/ 37421 w 47080"/>
              <a:gd name="connsiteY10" fmla="*/ 28362 h 41454"/>
              <a:gd name="connsiteX11" fmla="*/ 38876 w 47080"/>
              <a:gd name="connsiteY11" fmla="*/ 38126 h 41454"/>
              <a:gd name="connsiteX12" fmla="*/ 28572 w 47080"/>
              <a:gd name="connsiteY12" fmla="*/ 34973 h 41454"/>
              <a:gd name="connsiteX13" fmla="*/ 23684 w 47080"/>
              <a:gd name="connsiteY13" fmla="*/ 41264 h 41454"/>
              <a:gd name="connsiteX14" fmla="*/ 3901 w 47080"/>
              <a:gd name="connsiteY14" fmla="*/ 28062 h 41454"/>
              <a:gd name="connsiteX15" fmla="*/ 12 w 47080"/>
              <a:gd name="connsiteY15" fmla="*/ 17862 h 41454"/>
              <a:gd name="connsiteX16" fmla="*/ 10179 w 47080"/>
              <a:gd name="connsiteY16" fmla="*/ 24735 h 41454"/>
              <a:gd name="connsiteX0" fmla="*/ 28844 w 47080"/>
              <a:gd name="connsiteY0" fmla="*/ 32909 h 41454"/>
              <a:gd name="connsiteX1" fmla="*/ 28577 w 47080"/>
              <a:gd name="connsiteY1" fmla="*/ 34818 h 41454"/>
              <a:gd name="connsiteX2" fmla="*/ 14066 w 47080"/>
              <a:gd name="connsiteY2" fmla="*/ 5231 h 41454"/>
              <a:gd name="connsiteX3" fmla="*/ 18196 w 47080"/>
              <a:gd name="connsiteY3" fmla="*/ 2940 h 41454"/>
              <a:gd name="connsiteX0" fmla="*/ 10179 w 47117"/>
              <a:gd name="connsiteY0" fmla="*/ 24735 h 41454"/>
              <a:gd name="connsiteX1" fmla="*/ 14361 w 47117"/>
              <a:gd name="connsiteY1" fmla="*/ 17820 h 41454"/>
              <a:gd name="connsiteX2" fmla="*/ 14429 w 47117"/>
              <a:gd name="connsiteY2" fmla="*/ 5993 h 41454"/>
              <a:gd name="connsiteX3" fmla="*/ 19977 w 47117"/>
              <a:gd name="connsiteY3" fmla="*/ 104 h 41454"/>
              <a:gd name="connsiteX4" fmla="*/ 24386 w 47117"/>
              <a:gd name="connsiteY4" fmla="*/ 2026 h 41454"/>
              <a:gd name="connsiteX5" fmla="*/ 28833 w 47117"/>
              <a:gd name="connsiteY5" fmla="*/ 2543 h 41454"/>
              <a:gd name="connsiteX6" fmla="*/ 34573 w 47117"/>
              <a:gd name="connsiteY6" fmla="*/ 7266 h 41454"/>
              <a:gd name="connsiteX7" fmla="*/ 38097 w 47117"/>
              <a:gd name="connsiteY7" fmla="*/ 13340 h 41454"/>
              <a:gd name="connsiteX8" fmla="*/ 46868 w 47117"/>
              <a:gd name="connsiteY8" fmla="*/ 17024 h 41454"/>
              <a:gd name="connsiteX9" fmla="*/ 41858 w 47117"/>
              <a:gd name="connsiteY9" fmla="*/ 23774 h 41454"/>
              <a:gd name="connsiteX10" fmla="*/ 37421 w 47117"/>
              <a:gd name="connsiteY10" fmla="*/ 28362 h 41454"/>
              <a:gd name="connsiteX11" fmla="*/ 38876 w 47117"/>
              <a:gd name="connsiteY11" fmla="*/ 38126 h 41454"/>
              <a:gd name="connsiteX12" fmla="*/ 28572 w 47117"/>
              <a:gd name="connsiteY12" fmla="*/ 34973 h 41454"/>
              <a:gd name="connsiteX13" fmla="*/ 23684 w 47117"/>
              <a:gd name="connsiteY13" fmla="*/ 41264 h 41454"/>
              <a:gd name="connsiteX14" fmla="*/ 3901 w 47117"/>
              <a:gd name="connsiteY14" fmla="*/ 28062 h 41454"/>
              <a:gd name="connsiteX15" fmla="*/ 12 w 47117"/>
              <a:gd name="connsiteY15" fmla="*/ 17862 h 41454"/>
              <a:gd name="connsiteX16" fmla="*/ 10179 w 47117"/>
              <a:gd name="connsiteY16" fmla="*/ 24735 h 41454"/>
              <a:gd name="connsiteX0" fmla="*/ 28844 w 47117"/>
              <a:gd name="connsiteY0" fmla="*/ 32909 h 41454"/>
              <a:gd name="connsiteX1" fmla="*/ 28577 w 47117"/>
              <a:gd name="connsiteY1" fmla="*/ 34818 h 41454"/>
              <a:gd name="connsiteX2" fmla="*/ 14066 w 47117"/>
              <a:gd name="connsiteY2" fmla="*/ 5231 h 41454"/>
              <a:gd name="connsiteX3" fmla="*/ 18196 w 47117"/>
              <a:gd name="connsiteY3" fmla="*/ 2940 h 41454"/>
              <a:gd name="connsiteX0" fmla="*/ 10179 w 47117"/>
              <a:gd name="connsiteY0" fmla="*/ 24735 h 41454"/>
              <a:gd name="connsiteX1" fmla="*/ 14361 w 47117"/>
              <a:gd name="connsiteY1" fmla="*/ 17820 h 41454"/>
              <a:gd name="connsiteX2" fmla="*/ 14429 w 47117"/>
              <a:gd name="connsiteY2" fmla="*/ 5993 h 41454"/>
              <a:gd name="connsiteX3" fmla="*/ 19977 w 47117"/>
              <a:gd name="connsiteY3" fmla="*/ 104 h 41454"/>
              <a:gd name="connsiteX4" fmla="*/ 24386 w 47117"/>
              <a:gd name="connsiteY4" fmla="*/ 2026 h 41454"/>
              <a:gd name="connsiteX5" fmla="*/ 28833 w 47117"/>
              <a:gd name="connsiteY5" fmla="*/ 2543 h 41454"/>
              <a:gd name="connsiteX6" fmla="*/ 34573 w 47117"/>
              <a:gd name="connsiteY6" fmla="*/ 7266 h 41454"/>
              <a:gd name="connsiteX7" fmla="*/ 38097 w 47117"/>
              <a:gd name="connsiteY7" fmla="*/ 13340 h 41454"/>
              <a:gd name="connsiteX8" fmla="*/ 46868 w 47117"/>
              <a:gd name="connsiteY8" fmla="*/ 17024 h 41454"/>
              <a:gd name="connsiteX9" fmla="*/ 41858 w 47117"/>
              <a:gd name="connsiteY9" fmla="*/ 23774 h 41454"/>
              <a:gd name="connsiteX10" fmla="*/ 37421 w 47117"/>
              <a:gd name="connsiteY10" fmla="*/ 28362 h 41454"/>
              <a:gd name="connsiteX11" fmla="*/ 38876 w 47117"/>
              <a:gd name="connsiteY11" fmla="*/ 38126 h 41454"/>
              <a:gd name="connsiteX12" fmla="*/ 28572 w 47117"/>
              <a:gd name="connsiteY12" fmla="*/ 34973 h 41454"/>
              <a:gd name="connsiteX13" fmla="*/ 23684 w 47117"/>
              <a:gd name="connsiteY13" fmla="*/ 41264 h 41454"/>
              <a:gd name="connsiteX14" fmla="*/ 3901 w 47117"/>
              <a:gd name="connsiteY14" fmla="*/ 28062 h 41454"/>
              <a:gd name="connsiteX15" fmla="*/ 12 w 47117"/>
              <a:gd name="connsiteY15" fmla="*/ 17862 h 41454"/>
              <a:gd name="connsiteX16" fmla="*/ 10179 w 47117"/>
              <a:gd name="connsiteY16" fmla="*/ 24735 h 41454"/>
              <a:gd name="connsiteX0" fmla="*/ 28844 w 47117"/>
              <a:gd name="connsiteY0" fmla="*/ 32909 h 41454"/>
              <a:gd name="connsiteX1" fmla="*/ 28577 w 47117"/>
              <a:gd name="connsiteY1" fmla="*/ 34818 h 41454"/>
              <a:gd name="connsiteX2" fmla="*/ 14066 w 47117"/>
              <a:gd name="connsiteY2" fmla="*/ 5231 h 41454"/>
              <a:gd name="connsiteX3" fmla="*/ 18196 w 47117"/>
              <a:gd name="connsiteY3" fmla="*/ 2940 h 41454"/>
              <a:gd name="connsiteX0" fmla="*/ 6469 w 43407"/>
              <a:gd name="connsiteY0" fmla="*/ 24735 h 41454"/>
              <a:gd name="connsiteX1" fmla="*/ 10651 w 43407"/>
              <a:gd name="connsiteY1" fmla="*/ 17820 h 41454"/>
              <a:gd name="connsiteX2" fmla="*/ 10719 w 43407"/>
              <a:gd name="connsiteY2" fmla="*/ 5993 h 41454"/>
              <a:gd name="connsiteX3" fmla="*/ 16267 w 43407"/>
              <a:gd name="connsiteY3" fmla="*/ 104 h 41454"/>
              <a:gd name="connsiteX4" fmla="*/ 20676 w 43407"/>
              <a:gd name="connsiteY4" fmla="*/ 2026 h 41454"/>
              <a:gd name="connsiteX5" fmla="*/ 25123 w 43407"/>
              <a:gd name="connsiteY5" fmla="*/ 2543 h 41454"/>
              <a:gd name="connsiteX6" fmla="*/ 30863 w 43407"/>
              <a:gd name="connsiteY6" fmla="*/ 7266 h 41454"/>
              <a:gd name="connsiteX7" fmla="*/ 34387 w 43407"/>
              <a:gd name="connsiteY7" fmla="*/ 13340 h 41454"/>
              <a:gd name="connsiteX8" fmla="*/ 43158 w 43407"/>
              <a:gd name="connsiteY8" fmla="*/ 17024 h 41454"/>
              <a:gd name="connsiteX9" fmla="*/ 38148 w 43407"/>
              <a:gd name="connsiteY9" fmla="*/ 23774 h 41454"/>
              <a:gd name="connsiteX10" fmla="*/ 33711 w 43407"/>
              <a:gd name="connsiteY10" fmla="*/ 28362 h 41454"/>
              <a:gd name="connsiteX11" fmla="*/ 35166 w 43407"/>
              <a:gd name="connsiteY11" fmla="*/ 38126 h 41454"/>
              <a:gd name="connsiteX12" fmla="*/ 24862 w 43407"/>
              <a:gd name="connsiteY12" fmla="*/ 34973 h 41454"/>
              <a:gd name="connsiteX13" fmla="*/ 19974 w 43407"/>
              <a:gd name="connsiteY13" fmla="*/ 41264 h 41454"/>
              <a:gd name="connsiteX14" fmla="*/ 191 w 43407"/>
              <a:gd name="connsiteY14" fmla="*/ 28062 h 41454"/>
              <a:gd name="connsiteX15" fmla="*/ 6665 w 43407"/>
              <a:gd name="connsiteY15" fmla="*/ 27557 h 41454"/>
              <a:gd name="connsiteX16" fmla="*/ 6469 w 43407"/>
              <a:gd name="connsiteY16" fmla="*/ 24735 h 41454"/>
              <a:gd name="connsiteX0" fmla="*/ 25134 w 43407"/>
              <a:gd name="connsiteY0" fmla="*/ 32909 h 41454"/>
              <a:gd name="connsiteX1" fmla="*/ 24867 w 43407"/>
              <a:gd name="connsiteY1" fmla="*/ 34818 h 41454"/>
              <a:gd name="connsiteX2" fmla="*/ 10356 w 43407"/>
              <a:gd name="connsiteY2" fmla="*/ 5231 h 41454"/>
              <a:gd name="connsiteX3" fmla="*/ 14486 w 43407"/>
              <a:gd name="connsiteY3" fmla="*/ 2940 h 41454"/>
              <a:gd name="connsiteX0" fmla="*/ 3760 w 40698"/>
              <a:gd name="connsiteY0" fmla="*/ 24735 h 41267"/>
              <a:gd name="connsiteX1" fmla="*/ 7942 w 40698"/>
              <a:gd name="connsiteY1" fmla="*/ 17820 h 41267"/>
              <a:gd name="connsiteX2" fmla="*/ 8010 w 40698"/>
              <a:gd name="connsiteY2" fmla="*/ 5993 h 41267"/>
              <a:gd name="connsiteX3" fmla="*/ 13558 w 40698"/>
              <a:gd name="connsiteY3" fmla="*/ 104 h 41267"/>
              <a:gd name="connsiteX4" fmla="*/ 17967 w 40698"/>
              <a:gd name="connsiteY4" fmla="*/ 2026 h 41267"/>
              <a:gd name="connsiteX5" fmla="*/ 22414 w 40698"/>
              <a:gd name="connsiteY5" fmla="*/ 2543 h 41267"/>
              <a:gd name="connsiteX6" fmla="*/ 28154 w 40698"/>
              <a:gd name="connsiteY6" fmla="*/ 7266 h 41267"/>
              <a:gd name="connsiteX7" fmla="*/ 31678 w 40698"/>
              <a:gd name="connsiteY7" fmla="*/ 13340 h 41267"/>
              <a:gd name="connsiteX8" fmla="*/ 40449 w 40698"/>
              <a:gd name="connsiteY8" fmla="*/ 17024 h 41267"/>
              <a:gd name="connsiteX9" fmla="*/ 35439 w 40698"/>
              <a:gd name="connsiteY9" fmla="*/ 23774 h 41267"/>
              <a:gd name="connsiteX10" fmla="*/ 31002 w 40698"/>
              <a:gd name="connsiteY10" fmla="*/ 28362 h 41267"/>
              <a:gd name="connsiteX11" fmla="*/ 32457 w 40698"/>
              <a:gd name="connsiteY11" fmla="*/ 38126 h 41267"/>
              <a:gd name="connsiteX12" fmla="*/ 22153 w 40698"/>
              <a:gd name="connsiteY12" fmla="*/ 34973 h 41267"/>
              <a:gd name="connsiteX13" fmla="*/ 17265 w 40698"/>
              <a:gd name="connsiteY13" fmla="*/ 41264 h 41267"/>
              <a:gd name="connsiteX14" fmla="*/ 281 w 40698"/>
              <a:gd name="connsiteY14" fmla="*/ 34268 h 41267"/>
              <a:gd name="connsiteX15" fmla="*/ 3956 w 40698"/>
              <a:gd name="connsiteY15" fmla="*/ 27557 h 41267"/>
              <a:gd name="connsiteX16" fmla="*/ 3760 w 40698"/>
              <a:gd name="connsiteY16" fmla="*/ 24735 h 41267"/>
              <a:gd name="connsiteX0" fmla="*/ 22425 w 40698"/>
              <a:gd name="connsiteY0" fmla="*/ 32909 h 41267"/>
              <a:gd name="connsiteX1" fmla="*/ 22158 w 40698"/>
              <a:gd name="connsiteY1" fmla="*/ 34818 h 41267"/>
              <a:gd name="connsiteX2" fmla="*/ 7647 w 40698"/>
              <a:gd name="connsiteY2" fmla="*/ 5231 h 41267"/>
              <a:gd name="connsiteX3" fmla="*/ 11777 w 40698"/>
              <a:gd name="connsiteY3" fmla="*/ 2940 h 41267"/>
              <a:gd name="connsiteX0" fmla="*/ 3692 w 40630"/>
              <a:gd name="connsiteY0" fmla="*/ 24735 h 41267"/>
              <a:gd name="connsiteX1" fmla="*/ 7874 w 40630"/>
              <a:gd name="connsiteY1" fmla="*/ 17820 h 41267"/>
              <a:gd name="connsiteX2" fmla="*/ 7942 w 40630"/>
              <a:gd name="connsiteY2" fmla="*/ 5993 h 41267"/>
              <a:gd name="connsiteX3" fmla="*/ 13490 w 40630"/>
              <a:gd name="connsiteY3" fmla="*/ 104 h 41267"/>
              <a:gd name="connsiteX4" fmla="*/ 17899 w 40630"/>
              <a:gd name="connsiteY4" fmla="*/ 2026 h 41267"/>
              <a:gd name="connsiteX5" fmla="*/ 22346 w 40630"/>
              <a:gd name="connsiteY5" fmla="*/ 2543 h 41267"/>
              <a:gd name="connsiteX6" fmla="*/ 28086 w 40630"/>
              <a:gd name="connsiteY6" fmla="*/ 7266 h 41267"/>
              <a:gd name="connsiteX7" fmla="*/ 31610 w 40630"/>
              <a:gd name="connsiteY7" fmla="*/ 13340 h 41267"/>
              <a:gd name="connsiteX8" fmla="*/ 40381 w 40630"/>
              <a:gd name="connsiteY8" fmla="*/ 17024 h 41267"/>
              <a:gd name="connsiteX9" fmla="*/ 35371 w 40630"/>
              <a:gd name="connsiteY9" fmla="*/ 23774 h 41267"/>
              <a:gd name="connsiteX10" fmla="*/ 30934 w 40630"/>
              <a:gd name="connsiteY10" fmla="*/ 28362 h 41267"/>
              <a:gd name="connsiteX11" fmla="*/ 32389 w 40630"/>
              <a:gd name="connsiteY11" fmla="*/ 38126 h 41267"/>
              <a:gd name="connsiteX12" fmla="*/ 22085 w 40630"/>
              <a:gd name="connsiteY12" fmla="*/ 34973 h 41267"/>
              <a:gd name="connsiteX13" fmla="*/ 17197 w 40630"/>
              <a:gd name="connsiteY13" fmla="*/ 41264 h 41267"/>
              <a:gd name="connsiteX14" fmla="*/ 213 w 40630"/>
              <a:gd name="connsiteY14" fmla="*/ 34268 h 41267"/>
              <a:gd name="connsiteX15" fmla="*/ 3888 w 40630"/>
              <a:gd name="connsiteY15" fmla="*/ 27557 h 41267"/>
              <a:gd name="connsiteX16" fmla="*/ 3692 w 40630"/>
              <a:gd name="connsiteY16" fmla="*/ 24735 h 41267"/>
              <a:gd name="connsiteX0" fmla="*/ 22357 w 40630"/>
              <a:gd name="connsiteY0" fmla="*/ 32909 h 41267"/>
              <a:gd name="connsiteX1" fmla="*/ 22090 w 40630"/>
              <a:gd name="connsiteY1" fmla="*/ 34818 h 41267"/>
              <a:gd name="connsiteX2" fmla="*/ 7579 w 40630"/>
              <a:gd name="connsiteY2" fmla="*/ 5231 h 41267"/>
              <a:gd name="connsiteX3" fmla="*/ 11709 w 40630"/>
              <a:gd name="connsiteY3" fmla="*/ 2940 h 41267"/>
              <a:gd name="connsiteX0" fmla="*/ 3888 w 40630"/>
              <a:gd name="connsiteY0" fmla="*/ 27557 h 41267"/>
              <a:gd name="connsiteX1" fmla="*/ 7874 w 40630"/>
              <a:gd name="connsiteY1" fmla="*/ 17820 h 41267"/>
              <a:gd name="connsiteX2" fmla="*/ 7942 w 40630"/>
              <a:gd name="connsiteY2" fmla="*/ 5993 h 41267"/>
              <a:gd name="connsiteX3" fmla="*/ 13490 w 40630"/>
              <a:gd name="connsiteY3" fmla="*/ 104 h 41267"/>
              <a:gd name="connsiteX4" fmla="*/ 17899 w 40630"/>
              <a:gd name="connsiteY4" fmla="*/ 2026 h 41267"/>
              <a:gd name="connsiteX5" fmla="*/ 22346 w 40630"/>
              <a:gd name="connsiteY5" fmla="*/ 2543 h 41267"/>
              <a:gd name="connsiteX6" fmla="*/ 28086 w 40630"/>
              <a:gd name="connsiteY6" fmla="*/ 7266 h 41267"/>
              <a:gd name="connsiteX7" fmla="*/ 31610 w 40630"/>
              <a:gd name="connsiteY7" fmla="*/ 13340 h 41267"/>
              <a:gd name="connsiteX8" fmla="*/ 40381 w 40630"/>
              <a:gd name="connsiteY8" fmla="*/ 17024 h 41267"/>
              <a:gd name="connsiteX9" fmla="*/ 35371 w 40630"/>
              <a:gd name="connsiteY9" fmla="*/ 23774 h 41267"/>
              <a:gd name="connsiteX10" fmla="*/ 30934 w 40630"/>
              <a:gd name="connsiteY10" fmla="*/ 28362 h 41267"/>
              <a:gd name="connsiteX11" fmla="*/ 32389 w 40630"/>
              <a:gd name="connsiteY11" fmla="*/ 38126 h 41267"/>
              <a:gd name="connsiteX12" fmla="*/ 22085 w 40630"/>
              <a:gd name="connsiteY12" fmla="*/ 34973 h 41267"/>
              <a:gd name="connsiteX13" fmla="*/ 17197 w 40630"/>
              <a:gd name="connsiteY13" fmla="*/ 41264 h 41267"/>
              <a:gd name="connsiteX14" fmla="*/ 213 w 40630"/>
              <a:gd name="connsiteY14" fmla="*/ 34268 h 41267"/>
              <a:gd name="connsiteX15" fmla="*/ 3888 w 40630"/>
              <a:gd name="connsiteY15" fmla="*/ 27557 h 41267"/>
              <a:gd name="connsiteX0" fmla="*/ 22357 w 40630"/>
              <a:gd name="connsiteY0" fmla="*/ 32909 h 41267"/>
              <a:gd name="connsiteX1" fmla="*/ 22090 w 40630"/>
              <a:gd name="connsiteY1" fmla="*/ 34818 h 41267"/>
              <a:gd name="connsiteX2" fmla="*/ 7579 w 40630"/>
              <a:gd name="connsiteY2" fmla="*/ 5231 h 41267"/>
              <a:gd name="connsiteX3" fmla="*/ 11709 w 40630"/>
              <a:gd name="connsiteY3" fmla="*/ 2940 h 41267"/>
              <a:gd name="connsiteX0" fmla="*/ 3888 w 40630"/>
              <a:gd name="connsiteY0" fmla="*/ 27557 h 41267"/>
              <a:gd name="connsiteX1" fmla="*/ 7874 w 40630"/>
              <a:gd name="connsiteY1" fmla="*/ 17820 h 41267"/>
              <a:gd name="connsiteX2" fmla="*/ 7942 w 40630"/>
              <a:gd name="connsiteY2" fmla="*/ 5993 h 41267"/>
              <a:gd name="connsiteX3" fmla="*/ 13490 w 40630"/>
              <a:gd name="connsiteY3" fmla="*/ 104 h 41267"/>
              <a:gd name="connsiteX4" fmla="*/ 17899 w 40630"/>
              <a:gd name="connsiteY4" fmla="*/ 2026 h 41267"/>
              <a:gd name="connsiteX5" fmla="*/ 22346 w 40630"/>
              <a:gd name="connsiteY5" fmla="*/ 2543 h 41267"/>
              <a:gd name="connsiteX6" fmla="*/ 28086 w 40630"/>
              <a:gd name="connsiteY6" fmla="*/ 7266 h 41267"/>
              <a:gd name="connsiteX7" fmla="*/ 31610 w 40630"/>
              <a:gd name="connsiteY7" fmla="*/ 13340 h 41267"/>
              <a:gd name="connsiteX8" fmla="*/ 40381 w 40630"/>
              <a:gd name="connsiteY8" fmla="*/ 17024 h 41267"/>
              <a:gd name="connsiteX9" fmla="*/ 35371 w 40630"/>
              <a:gd name="connsiteY9" fmla="*/ 23774 h 41267"/>
              <a:gd name="connsiteX10" fmla="*/ 30934 w 40630"/>
              <a:gd name="connsiteY10" fmla="*/ 28362 h 41267"/>
              <a:gd name="connsiteX11" fmla="*/ 32389 w 40630"/>
              <a:gd name="connsiteY11" fmla="*/ 38126 h 41267"/>
              <a:gd name="connsiteX12" fmla="*/ 22085 w 40630"/>
              <a:gd name="connsiteY12" fmla="*/ 34973 h 41267"/>
              <a:gd name="connsiteX13" fmla="*/ 17197 w 40630"/>
              <a:gd name="connsiteY13" fmla="*/ 41264 h 41267"/>
              <a:gd name="connsiteX14" fmla="*/ 213 w 40630"/>
              <a:gd name="connsiteY14" fmla="*/ 34268 h 41267"/>
              <a:gd name="connsiteX15" fmla="*/ 3888 w 40630"/>
              <a:gd name="connsiteY15" fmla="*/ 27557 h 41267"/>
              <a:gd name="connsiteX0" fmla="*/ 22357 w 40630"/>
              <a:gd name="connsiteY0" fmla="*/ 32909 h 41267"/>
              <a:gd name="connsiteX1" fmla="*/ 22090 w 40630"/>
              <a:gd name="connsiteY1" fmla="*/ 34818 h 41267"/>
              <a:gd name="connsiteX0" fmla="*/ 6113 w 40568"/>
              <a:gd name="connsiteY0" fmla="*/ 22540 h 41267"/>
              <a:gd name="connsiteX1" fmla="*/ 7812 w 40568"/>
              <a:gd name="connsiteY1" fmla="*/ 17820 h 41267"/>
              <a:gd name="connsiteX2" fmla="*/ 7880 w 40568"/>
              <a:gd name="connsiteY2" fmla="*/ 5993 h 41267"/>
              <a:gd name="connsiteX3" fmla="*/ 13428 w 40568"/>
              <a:gd name="connsiteY3" fmla="*/ 104 h 41267"/>
              <a:gd name="connsiteX4" fmla="*/ 17837 w 40568"/>
              <a:gd name="connsiteY4" fmla="*/ 2026 h 41267"/>
              <a:gd name="connsiteX5" fmla="*/ 22284 w 40568"/>
              <a:gd name="connsiteY5" fmla="*/ 2543 h 41267"/>
              <a:gd name="connsiteX6" fmla="*/ 28024 w 40568"/>
              <a:gd name="connsiteY6" fmla="*/ 7266 h 41267"/>
              <a:gd name="connsiteX7" fmla="*/ 31548 w 40568"/>
              <a:gd name="connsiteY7" fmla="*/ 13340 h 41267"/>
              <a:gd name="connsiteX8" fmla="*/ 40319 w 40568"/>
              <a:gd name="connsiteY8" fmla="*/ 17024 h 41267"/>
              <a:gd name="connsiteX9" fmla="*/ 35309 w 40568"/>
              <a:gd name="connsiteY9" fmla="*/ 23774 h 41267"/>
              <a:gd name="connsiteX10" fmla="*/ 30872 w 40568"/>
              <a:gd name="connsiteY10" fmla="*/ 28362 h 41267"/>
              <a:gd name="connsiteX11" fmla="*/ 32327 w 40568"/>
              <a:gd name="connsiteY11" fmla="*/ 38126 h 41267"/>
              <a:gd name="connsiteX12" fmla="*/ 22023 w 40568"/>
              <a:gd name="connsiteY12" fmla="*/ 34973 h 41267"/>
              <a:gd name="connsiteX13" fmla="*/ 17135 w 40568"/>
              <a:gd name="connsiteY13" fmla="*/ 41264 h 41267"/>
              <a:gd name="connsiteX14" fmla="*/ 151 w 40568"/>
              <a:gd name="connsiteY14" fmla="*/ 34268 h 41267"/>
              <a:gd name="connsiteX15" fmla="*/ 6113 w 40568"/>
              <a:gd name="connsiteY15" fmla="*/ 22540 h 41267"/>
              <a:gd name="connsiteX0" fmla="*/ 22295 w 40568"/>
              <a:gd name="connsiteY0" fmla="*/ 32909 h 41267"/>
              <a:gd name="connsiteX1" fmla="*/ 22028 w 40568"/>
              <a:gd name="connsiteY1" fmla="*/ 34818 h 41267"/>
              <a:gd name="connsiteX0" fmla="*/ 6113 w 40568"/>
              <a:gd name="connsiteY0" fmla="*/ 22540 h 41393"/>
              <a:gd name="connsiteX1" fmla="*/ 7812 w 40568"/>
              <a:gd name="connsiteY1" fmla="*/ 17820 h 41393"/>
              <a:gd name="connsiteX2" fmla="*/ 7880 w 40568"/>
              <a:gd name="connsiteY2" fmla="*/ 5993 h 41393"/>
              <a:gd name="connsiteX3" fmla="*/ 13428 w 40568"/>
              <a:gd name="connsiteY3" fmla="*/ 104 h 41393"/>
              <a:gd name="connsiteX4" fmla="*/ 17837 w 40568"/>
              <a:gd name="connsiteY4" fmla="*/ 2026 h 41393"/>
              <a:gd name="connsiteX5" fmla="*/ 22284 w 40568"/>
              <a:gd name="connsiteY5" fmla="*/ 2543 h 41393"/>
              <a:gd name="connsiteX6" fmla="*/ 28024 w 40568"/>
              <a:gd name="connsiteY6" fmla="*/ 7266 h 41393"/>
              <a:gd name="connsiteX7" fmla="*/ 31548 w 40568"/>
              <a:gd name="connsiteY7" fmla="*/ 13340 h 41393"/>
              <a:gd name="connsiteX8" fmla="*/ 40319 w 40568"/>
              <a:gd name="connsiteY8" fmla="*/ 17024 h 41393"/>
              <a:gd name="connsiteX9" fmla="*/ 35309 w 40568"/>
              <a:gd name="connsiteY9" fmla="*/ 23774 h 41393"/>
              <a:gd name="connsiteX10" fmla="*/ 30872 w 40568"/>
              <a:gd name="connsiteY10" fmla="*/ 28362 h 41393"/>
              <a:gd name="connsiteX11" fmla="*/ 32327 w 40568"/>
              <a:gd name="connsiteY11" fmla="*/ 38126 h 41393"/>
              <a:gd name="connsiteX12" fmla="*/ 22023 w 40568"/>
              <a:gd name="connsiteY12" fmla="*/ 34973 h 41393"/>
              <a:gd name="connsiteX13" fmla="*/ 17135 w 40568"/>
              <a:gd name="connsiteY13" fmla="*/ 41264 h 41393"/>
              <a:gd name="connsiteX14" fmla="*/ 8389 w 40568"/>
              <a:gd name="connsiteY14" fmla="*/ 38835 h 41393"/>
              <a:gd name="connsiteX15" fmla="*/ 151 w 40568"/>
              <a:gd name="connsiteY15" fmla="*/ 34268 h 41393"/>
              <a:gd name="connsiteX16" fmla="*/ 6113 w 40568"/>
              <a:gd name="connsiteY16" fmla="*/ 22540 h 41393"/>
              <a:gd name="connsiteX0" fmla="*/ 22295 w 40568"/>
              <a:gd name="connsiteY0" fmla="*/ 32909 h 41393"/>
              <a:gd name="connsiteX1" fmla="*/ 22028 w 40568"/>
              <a:gd name="connsiteY1" fmla="*/ 34818 h 41393"/>
              <a:gd name="connsiteX0" fmla="*/ 6113 w 40568"/>
              <a:gd name="connsiteY0" fmla="*/ 22540 h 41306"/>
              <a:gd name="connsiteX1" fmla="*/ 7812 w 40568"/>
              <a:gd name="connsiteY1" fmla="*/ 17820 h 41306"/>
              <a:gd name="connsiteX2" fmla="*/ 7880 w 40568"/>
              <a:gd name="connsiteY2" fmla="*/ 5993 h 41306"/>
              <a:gd name="connsiteX3" fmla="*/ 13428 w 40568"/>
              <a:gd name="connsiteY3" fmla="*/ 104 h 41306"/>
              <a:gd name="connsiteX4" fmla="*/ 17837 w 40568"/>
              <a:gd name="connsiteY4" fmla="*/ 2026 h 41306"/>
              <a:gd name="connsiteX5" fmla="*/ 22284 w 40568"/>
              <a:gd name="connsiteY5" fmla="*/ 2543 h 41306"/>
              <a:gd name="connsiteX6" fmla="*/ 28024 w 40568"/>
              <a:gd name="connsiteY6" fmla="*/ 7266 h 41306"/>
              <a:gd name="connsiteX7" fmla="*/ 31548 w 40568"/>
              <a:gd name="connsiteY7" fmla="*/ 13340 h 41306"/>
              <a:gd name="connsiteX8" fmla="*/ 40319 w 40568"/>
              <a:gd name="connsiteY8" fmla="*/ 17024 h 41306"/>
              <a:gd name="connsiteX9" fmla="*/ 35309 w 40568"/>
              <a:gd name="connsiteY9" fmla="*/ 23774 h 41306"/>
              <a:gd name="connsiteX10" fmla="*/ 30872 w 40568"/>
              <a:gd name="connsiteY10" fmla="*/ 28362 h 41306"/>
              <a:gd name="connsiteX11" fmla="*/ 32327 w 40568"/>
              <a:gd name="connsiteY11" fmla="*/ 38126 h 41306"/>
              <a:gd name="connsiteX12" fmla="*/ 22023 w 40568"/>
              <a:gd name="connsiteY12" fmla="*/ 34973 h 41306"/>
              <a:gd name="connsiteX13" fmla="*/ 17135 w 40568"/>
              <a:gd name="connsiteY13" fmla="*/ 41264 h 41306"/>
              <a:gd name="connsiteX14" fmla="*/ 11854 w 40568"/>
              <a:gd name="connsiteY14" fmla="*/ 37554 h 41306"/>
              <a:gd name="connsiteX15" fmla="*/ 151 w 40568"/>
              <a:gd name="connsiteY15" fmla="*/ 34268 h 41306"/>
              <a:gd name="connsiteX16" fmla="*/ 6113 w 40568"/>
              <a:gd name="connsiteY16" fmla="*/ 22540 h 41306"/>
              <a:gd name="connsiteX0" fmla="*/ 22295 w 40568"/>
              <a:gd name="connsiteY0" fmla="*/ 32909 h 41306"/>
              <a:gd name="connsiteX1" fmla="*/ 22028 w 40568"/>
              <a:gd name="connsiteY1" fmla="*/ 34818 h 41306"/>
              <a:gd name="connsiteX0" fmla="*/ 6908 w 41363"/>
              <a:gd name="connsiteY0" fmla="*/ 22540 h 41306"/>
              <a:gd name="connsiteX1" fmla="*/ 8607 w 41363"/>
              <a:gd name="connsiteY1" fmla="*/ 17820 h 41306"/>
              <a:gd name="connsiteX2" fmla="*/ 8675 w 41363"/>
              <a:gd name="connsiteY2" fmla="*/ 5993 h 41306"/>
              <a:gd name="connsiteX3" fmla="*/ 14223 w 41363"/>
              <a:gd name="connsiteY3" fmla="*/ 104 h 41306"/>
              <a:gd name="connsiteX4" fmla="*/ 18632 w 41363"/>
              <a:gd name="connsiteY4" fmla="*/ 2026 h 41306"/>
              <a:gd name="connsiteX5" fmla="*/ 23079 w 41363"/>
              <a:gd name="connsiteY5" fmla="*/ 2543 h 41306"/>
              <a:gd name="connsiteX6" fmla="*/ 28819 w 41363"/>
              <a:gd name="connsiteY6" fmla="*/ 7266 h 41306"/>
              <a:gd name="connsiteX7" fmla="*/ 32343 w 41363"/>
              <a:gd name="connsiteY7" fmla="*/ 13340 h 41306"/>
              <a:gd name="connsiteX8" fmla="*/ 41114 w 41363"/>
              <a:gd name="connsiteY8" fmla="*/ 17024 h 41306"/>
              <a:gd name="connsiteX9" fmla="*/ 36104 w 41363"/>
              <a:gd name="connsiteY9" fmla="*/ 23774 h 41306"/>
              <a:gd name="connsiteX10" fmla="*/ 31667 w 41363"/>
              <a:gd name="connsiteY10" fmla="*/ 28362 h 41306"/>
              <a:gd name="connsiteX11" fmla="*/ 33122 w 41363"/>
              <a:gd name="connsiteY11" fmla="*/ 38126 h 41306"/>
              <a:gd name="connsiteX12" fmla="*/ 22818 w 41363"/>
              <a:gd name="connsiteY12" fmla="*/ 34973 h 41306"/>
              <a:gd name="connsiteX13" fmla="*/ 17930 w 41363"/>
              <a:gd name="connsiteY13" fmla="*/ 41264 h 41306"/>
              <a:gd name="connsiteX14" fmla="*/ 12649 w 41363"/>
              <a:gd name="connsiteY14" fmla="*/ 37554 h 41306"/>
              <a:gd name="connsiteX15" fmla="*/ 946 w 41363"/>
              <a:gd name="connsiteY15" fmla="*/ 34268 h 41306"/>
              <a:gd name="connsiteX16" fmla="*/ 6908 w 41363"/>
              <a:gd name="connsiteY16" fmla="*/ 22540 h 41306"/>
              <a:gd name="connsiteX0" fmla="*/ 23090 w 41363"/>
              <a:gd name="connsiteY0" fmla="*/ 32909 h 41306"/>
              <a:gd name="connsiteX1" fmla="*/ 22823 w 41363"/>
              <a:gd name="connsiteY1" fmla="*/ 34818 h 41306"/>
              <a:gd name="connsiteX0" fmla="*/ 6908 w 41363"/>
              <a:gd name="connsiteY0" fmla="*/ 22540 h 41306"/>
              <a:gd name="connsiteX1" fmla="*/ 8607 w 41363"/>
              <a:gd name="connsiteY1" fmla="*/ 17820 h 41306"/>
              <a:gd name="connsiteX2" fmla="*/ 8675 w 41363"/>
              <a:gd name="connsiteY2" fmla="*/ 5993 h 41306"/>
              <a:gd name="connsiteX3" fmla="*/ 14223 w 41363"/>
              <a:gd name="connsiteY3" fmla="*/ 104 h 41306"/>
              <a:gd name="connsiteX4" fmla="*/ 18632 w 41363"/>
              <a:gd name="connsiteY4" fmla="*/ 2026 h 41306"/>
              <a:gd name="connsiteX5" fmla="*/ 23079 w 41363"/>
              <a:gd name="connsiteY5" fmla="*/ 2543 h 41306"/>
              <a:gd name="connsiteX6" fmla="*/ 28819 w 41363"/>
              <a:gd name="connsiteY6" fmla="*/ 7266 h 41306"/>
              <a:gd name="connsiteX7" fmla="*/ 32343 w 41363"/>
              <a:gd name="connsiteY7" fmla="*/ 13340 h 41306"/>
              <a:gd name="connsiteX8" fmla="*/ 41114 w 41363"/>
              <a:gd name="connsiteY8" fmla="*/ 17024 h 41306"/>
              <a:gd name="connsiteX9" fmla="*/ 36104 w 41363"/>
              <a:gd name="connsiteY9" fmla="*/ 23774 h 41306"/>
              <a:gd name="connsiteX10" fmla="*/ 31667 w 41363"/>
              <a:gd name="connsiteY10" fmla="*/ 28362 h 41306"/>
              <a:gd name="connsiteX11" fmla="*/ 33122 w 41363"/>
              <a:gd name="connsiteY11" fmla="*/ 38126 h 41306"/>
              <a:gd name="connsiteX12" fmla="*/ 22818 w 41363"/>
              <a:gd name="connsiteY12" fmla="*/ 34973 h 41306"/>
              <a:gd name="connsiteX13" fmla="*/ 17930 w 41363"/>
              <a:gd name="connsiteY13" fmla="*/ 41264 h 41306"/>
              <a:gd name="connsiteX14" fmla="*/ 12649 w 41363"/>
              <a:gd name="connsiteY14" fmla="*/ 37554 h 41306"/>
              <a:gd name="connsiteX15" fmla="*/ 946 w 41363"/>
              <a:gd name="connsiteY15" fmla="*/ 34268 h 41306"/>
              <a:gd name="connsiteX16" fmla="*/ 6908 w 41363"/>
              <a:gd name="connsiteY16" fmla="*/ 22540 h 41306"/>
              <a:gd name="connsiteX0" fmla="*/ 23090 w 41363"/>
              <a:gd name="connsiteY0" fmla="*/ 32909 h 41306"/>
              <a:gd name="connsiteX1" fmla="*/ 22823 w 41363"/>
              <a:gd name="connsiteY1" fmla="*/ 34818 h 41306"/>
              <a:gd name="connsiteX0" fmla="*/ 6908 w 41363"/>
              <a:gd name="connsiteY0" fmla="*/ 22540 h 41306"/>
              <a:gd name="connsiteX1" fmla="*/ 8607 w 41363"/>
              <a:gd name="connsiteY1" fmla="*/ 17820 h 41306"/>
              <a:gd name="connsiteX2" fmla="*/ 8675 w 41363"/>
              <a:gd name="connsiteY2" fmla="*/ 5993 h 41306"/>
              <a:gd name="connsiteX3" fmla="*/ 14223 w 41363"/>
              <a:gd name="connsiteY3" fmla="*/ 104 h 41306"/>
              <a:gd name="connsiteX4" fmla="*/ 18632 w 41363"/>
              <a:gd name="connsiteY4" fmla="*/ 2026 h 41306"/>
              <a:gd name="connsiteX5" fmla="*/ 23079 w 41363"/>
              <a:gd name="connsiteY5" fmla="*/ 2543 h 41306"/>
              <a:gd name="connsiteX6" fmla="*/ 28819 w 41363"/>
              <a:gd name="connsiteY6" fmla="*/ 7266 h 41306"/>
              <a:gd name="connsiteX7" fmla="*/ 32343 w 41363"/>
              <a:gd name="connsiteY7" fmla="*/ 13340 h 41306"/>
              <a:gd name="connsiteX8" fmla="*/ 41114 w 41363"/>
              <a:gd name="connsiteY8" fmla="*/ 17024 h 41306"/>
              <a:gd name="connsiteX9" fmla="*/ 36104 w 41363"/>
              <a:gd name="connsiteY9" fmla="*/ 23774 h 41306"/>
              <a:gd name="connsiteX10" fmla="*/ 31667 w 41363"/>
              <a:gd name="connsiteY10" fmla="*/ 28362 h 41306"/>
              <a:gd name="connsiteX11" fmla="*/ 33122 w 41363"/>
              <a:gd name="connsiteY11" fmla="*/ 38126 h 41306"/>
              <a:gd name="connsiteX12" fmla="*/ 22818 w 41363"/>
              <a:gd name="connsiteY12" fmla="*/ 34973 h 41306"/>
              <a:gd name="connsiteX13" fmla="*/ 17930 w 41363"/>
              <a:gd name="connsiteY13" fmla="*/ 41264 h 41306"/>
              <a:gd name="connsiteX14" fmla="*/ 12649 w 41363"/>
              <a:gd name="connsiteY14" fmla="*/ 37554 h 41306"/>
              <a:gd name="connsiteX15" fmla="*/ 946 w 41363"/>
              <a:gd name="connsiteY15" fmla="*/ 34268 h 41306"/>
              <a:gd name="connsiteX16" fmla="*/ 6908 w 41363"/>
              <a:gd name="connsiteY16" fmla="*/ 22540 h 41306"/>
              <a:gd name="connsiteX0" fmla="*/ 23090 w 41363"/>
              <a:gd name="connsiteY0" fmla="*/ 32909 h 41306"/>
              <a:gd name="connsiteX1" fmla="*/ 22823 w 41363"/>
              <a:gd name="connsiteY1" fmla="*/ 34818 h 41306"/>
              <a:gd name="connsiteX0" fmla="*/ 6908 w 41363"/>
              <a:gd name="connsiteY0" fmla="*/ 22540 h 41306"/>
              <a:gd name="connsiteX1" fmla="*/ 8607 w 41363"/>
              <a:gd name="connsiteY1" fmla="*/ 17820 h 41306"/>
              <a:gd name="connsiteX2" fmla="*/ 8675 w 41363"/>
              <a:gd name="connsiteY2" fmla="*/ 5993 h 41306"/>
              <a:gd name="connsiteX3" fmla="*/ 14223 w 41363"/>
              <a:gd name="connsiteY3" fmla="*/ 104 h 41306"/>
              <a:gd name="connsiteX4" fmla="*/ 18632 w 41363"/>
              <a:gd name="connsiteY4" fmla="*/ 2026 h 41306"/>
              <a:gd name="connsiteX5" fmla="*/ 23079 w 41363"/>
              <a:gd name="connsiteY5" fmla="*/ 2543 h 41306"/>
              <a:gd name="connsiteX6" fmla="*/ 28819 w 41363"/>
              <a:gd name="connsiteY6" fmla="*/ 7266 h 41306"/>
              <a:gd name="connsiteX7" fmla="*/ 32343 w 41363"/>
              <a:gd name="connsiteY7" fmla="*/ 13340 h 41306"/>
              <a:gd name="connsiteX8" fmla="*/ 41114 w 41363"/>
              <a:gd name="connsiteY8" fmla="*/ 17024 h 41306"/>
              <a:gd name="connsiteX9" fmla="*/ 36104 w 41363"/>
              <a:gd name="connsiteY9" fmla="*/ 23774 h 41306"/>
              <a:gd name="connsiteX10" fmla="*/ 31667 w 41363"/>
              <a:gd name="connsiteY10" fmla="*/ 28362 h 41306"/>
              <a:gd name="connsiteX11" fmla="*/ 33122 w 41363"/>
              <a:gd name="connsiteY11" fmla="*/ 38126 h 41306"/>
              <a:gd name="connsiteX12" fmla="*/ 22818 w 41363"/>
              <a:gd name="connsiteY12" fmla="*/ 34973 h 41306"/>
              <a:gd name="connsiteX13" fmla="*/ 17930 w 41363"/>
              <a:gd name="connsiteY13" fmla="*/ 41264 h 41306"/>
              <a:gd name="connsiteX14" fmla="*/ 12649 w 41363"/>
              <a:gd name="connsiteY14" fmla="*/ 37554 h 41306"/>
              <a:gd name="connsiteX15" fmla="*/ 946 w 41363"/>
              <a:gd name="connsiteY15" fmla="*/ 34268 h 41306"/>
              <a:gd name="connsiteX16" fmla="*/ 6908 w 41363"/>
              <a:gd name="connsiteY16" fmla="*/ 22540 h 41306"/>
              <a:gd name="connsiteX0" fmla="*/ 23090 w 41363"/>
              <a:gd name="connsiteY0" fmla="*/ 32909 h 41306"/>
              <a:gd name="connsiteX1" fmla="*/ 22823 w 41363"/>
              <a:gd name="connsiteY1" fmla="*/ 34818 h 41306"/>
              <a:gd name="connsiteX0" fmla="*/ 6908 w 41363"/>
              <a:gd name="connsiteY0" fmla="*/ 22540 h 41267"/>
              <a:gd name="connsiteX1" fmla="*/ 8607 w 41363"/>
              <a:gd name="connsiteY1" fmla="*/ 17820 h 41267"/>
              <a:gd name="connsiteX2" fmla="*/ 8675 w 41363"/>
              <a:gd name="connsiteY2" fmla="*/ 5993 h 41267"/>
              <a:gd name="connsiteX3" fmla="*/ 14223 w 41363"/>
              <a:gd name="connsiteY3" fmla="*/ 104 h 41267"/>
              <a:gd name="connsiteX4" fmla="*/ 18632 w 41363"/>
              <a:gd name="connsiteY4" fmla="*/ 2026 h 41267"/>
              <a:gd name="connsiteX5" fmla="*/ 23079 w 41363"/>
              <a:gd name="connsiteY5" fmla="*/ 2543 h 41267"/>
              <a:gd name="connsiteX6" fmla="*/ 28819 w 41363"/>
              <a:gd name="connsiteY6" fmla="*/ 7266 h 41267"/>
              <a:gd name="connsiteX7" fmla="*/ 32343 w 41363"/>
              <a:gd name="connsiteY7" fmla="*/ 13340 h 41267"/>
              <a:gd name="connsiteX8" fmla="*/ 41114 w 41363"/>
              <a:gd name="connsiteY8" fmla="*/ 17024 h 41267"/>
              <a:gd name="connsiteX9" fmla="*/ 36104 w 41363"/>
              <a:gd name="connsiteY9" fmla="*/ 23774 h 41267"/>
              <a:gd name="connsiteX10" fmla="*/ 31667 w 41363"/>
              <a:gd name="connsiteY10" fmla="*/ 28362 h 41267"/>
              <a:gd name="connsiteX11" fmla="*/ 33122 w 41363"/>
              <a:gd name="connsiteY11" fmla="*/ 38126 h 41267"/>
              <a:gd name="connsiteX12" fmla="*/ 22818 w 41363"/>
              <a:gd name="connsiteY12" fmla="*/ 34973 h 41267"/>
              <a:gd name="connsiteX13" fmla="*/ 17930 w 41363"/>
              <a:gd name="connsiteY13" fmla="*/ 41264 h 41267"/>
              <a:gd name="connsiteX14" fmla="*/ 946 w 41363"/>
              <a:gd name="connsiteY14" fmla="*/ 34268 h 41267"/>
              <a:gd name="connsiteX15" fmla="*/ 6908 w 41363"/>
              <a:gd name="connsiteY15" fmla="*/ 22540 h 41267"/>
              <a:gd name="connsiteX0" fmla="*/ 23090 w 41363"/>
              <a:gd name="connsiteY0" fmla="*/ 32909 h 41267"/>
              <a:gd name="connsiteX1" fmla="*/ 22823 w 41363"/>
              <a:gd name="connsiteY1" fmla="*/ 34818 h 41267"/>
              <a:gd name="connsiteX0" fmla="*/ 6908 w 41363"/>
              <a:gd name="connsiteY0" fmla="*/ 22540 h 41925"/>
              <a:gd name="connsiteX1" fmla="*/ 8607 w 41363"/>
              <a:gd name="connsiteY1" fmla="*/ 17820 h 41925"/>
              <a:gd name="connsiteX2" fmla="*/ 8675 w 41363"/>
              <a:gd name="connsiteY2" fmla="*/ 5993 h 41925"/>
              <a:gd name="connsiteX3" fmla="*/ 14223 w 41363"/>
              <a:gd name="connsiteY3" fmla="*/ 104 h 41925"/>
              <a:gd name="connsiteX4" fmla="*/ 18632 w 41363"/>
              <a:gd name="connsiteY4" fmla="*/ 2026 h 41925"/>
              <a:gd name="connsiteX5" fmla="*/ 23079 w 41363"/>
              <a:gd name="connsiteY5" fmla="*/ 2543 h 41925"/>
              <a:gd name="connsiteX6" fmla="*/ 28819 w 41363"/>
              <a:gd name="connsiteY6" fmla="*/ 7266 h 41925"/>
              <a:gd name="connsiteX7" fmla="*/ 32343 w 41363"/>
              <a:gd name="connsiteY7" fmla="*/ 13340 h 41925"/>
              <a:gd name="connsiteX8" fmla="*/ 41114 w 41363"/>
              <a:gd name="connsiteY8" fmla="*/ 17024 h 41925"/>
              <a:gd name="connsiteX9" fmla="*/ 36104 w 41363"/>
              <a:gd name="connsiteY9" fmla="*/ 23774 h 41925"/>
              <a:gd name="connsiteX10" fmla="*/ 31667 w 41363"/>
              <a:gd name="connsiteY10" fmla="*/ 28362 h 41925"/>
              <a:gd name="connsiteX11" fmla="*/ 33122 w 41363"/>
              <a:gd name="connsiteY11" fmla="*/ 38126 h 41925"/>
              <a:gd name="connsiteX12" fmla="*/ 22818 w 41363"/>
              <a:gd name="connsiteY12" fmla="*/ 34973 h 41925"/>
              <a:gd name="connsiteX13" fmla="*/ 17930 w 41363"/>
              <a:gd name="connsiteY13" fmla="*/ 41264 h 41925"/>
              <a:gd name="connsiteX14" fmla="*/ 946 w 41363"/>
              <a:gd name="connsiteY14" fmla="*/ 34268 h 41925"/>
              <a:gd name="connsiteX15" fmla="*/ 6908 w 41363"/>
              <a:gd name="connsiteY15" fmla="*/ 22540 h 41925"/>
              <a:gd name="connsiteX0" fmla="*/ 23090 w 41363"/>
              <a:gd name="connsiteY0" fmla="*/ 32909 h 41925"/>
              <a:gd name="connsiteX1" fmla="*/ 22823 w 41363"/>
              <a:gd name="connsiteY1" fmla="*/ 34818 h 41925"/>
              <a:gd name="connsiteX0" fmla="*/ 6908 w 41363"/>
              <a:gd name="connsiteY0" fmla="*/ 22540 h 41925"/>
              <a:gd name="connsiteX1" fmla="*/ 8607 w 41363"/>
              <a:gd name="connsiteY1" fmla="*/ 17820 h 41925"/>
              <a:gd name="connsiteX2" fmla="*/ 8675 w 41363"/>
              <a:gd name="connsiteY2" fmla="*/ 5993 h 41925"/>
              <a:gd name="connsiteX3" fmla="*/ 14223 w 41363"/>
              <a:gd name="connsiteY3" fmla="*/ 104 h 41925"/>
              <a:gd name="connsiteX4" fmla="*/ 18632 w 41363"/>
              <a:gd name="connsiteY4" fmla="*/ 2026 h 41925"/>
              <a:gd name="connsiteX5" fmla="*/ 23079 w 41363"/>
              <a:gd name="connsiteY5" fmla="*/ 2543 h 41925"/>
              <a:gd name="connsiteX6" fmla="*/ 28819 w 41363"/>
              <a:gd name="connsiteY6" fmla="*/ 7266 h 41925"/>
              <a:gd name="connsiteX7" fmla="*/ 32343 w 41363"/>
              <a:gd name="connsiteY7" fmla="*/ 13340 h 41925"/>
              <a:gd name="connsiteX8" fmla="*/ 41114 w 41363"/>
              <a:gd name="connsiteY8" fmla="*/ 17024 h 41925"/>
              <a:gd name="connsiteX9" fmla="*/ 36104 w 41363"/>
              <a:gd name="connsiteY9" fmla="*/ 23774 h 41925"/>
              <a:gd name="connsiteX10" fmla="*/ 31667 w 41363"/>
              <a:gd name="connsiteY10" fmla="*/ 28362 h 41925"/>
              <a:gd name="connsiteX11" fmla="*/ 33122 w 41363"/>
              <a:gd name="connsiteY11" fmla="*/ 38126 h 41925"/>
              <a:gd name="connsiteX12" fmla="*/ 22818 w 41363"/>
              <a:gd name="connsiteY12" fmla="*/ 34973 h 41925"/>
              <a:gd name="connsiteX13" fmla="*/ 17930 w 41363"/>
              <a:gd name="connsiteY13" fmla="*/ 41264 h 41925"/>
              <a:gd name="connsiteX14" fmla="*/ 946 w 41363"/>
              <a:gd name="connsiteY14" fmla="*/ 34268 h 41925"/>
              <a:gd name="connsiteX15" fmla="*/ 6908 w 41363"/>
              <a:gd name="connsiteY15" fmla="*/ 22540 h 41925"/>
              <a:gd name="connsiteX0" fmla="*/ 23090 w 41363"/>
              <a:gd name="connsiteY0" fmla="*/ 32909 h 41925"/>
              <a:gd name="connsiteX1" fmla="*/ 22823 w 41363"/>
              <a:gd name="connsiteY1" fmla="*/ 34818 h 41925"/>
              <a:gd name="connsiteX0" fmla="*/ 6908 w 41363"/>
              <a:gd name="connsiteY0" fmla="*/ 22540 h 41925"/>
              <a:gd name="connsiteX1" fmla="*/ 8607 w 41363"/>
              <a:gd name="connsiteY1" fmla="*/ 17820 h 41925"/>
              <a:gd name="connsiteX2" fmla="*/ 8675 w 41363"/>
              <a:gd name="connsiteY2" fmla="*/ 5993 h 41925"/>
              <a:gd name="connsiteX3" fmla="*/ 14223 w 41363"/>
              <a:gd name="connsiteY3" fmla="*/ 104 h 41925"/>
              <a:gd name="connsiteX4" fmla="*/ 18632 w 41363"/>
              <a:gd name="connsiteY4" fmla="*/ 2026 h 41925"/>
              <a:gd name="connsiteX5" fmla="*/ 23079 w 41363"/>
              <a:gd name="connsiteY5" fmla="*/ 2543 h 41925"/>
              <a:gd name="connsiteX6" fmla="*/ 28819 w 41363"/>
              <a:gd name="connsiteY6" fmla="*/ 7266 h 41925"/>
              <a:gd name="connsiteX7" fmla="*/ 32343 w 41363"/>
              <a:gd name="connsiteY7" fmla="*/ 13340 h 41925"/>
              <a:gd name="connsiteX8" fmla="*/ 41114 w 41363"/>
              <a:gd name="connsiteY8" fmla="*/ 17024 h 41925"/>
              <a:gd name="connsiteX9" fmla="*/ 36104 w 41363"/>
              <a:gd name="connsiteY9" fmla="*/ 23774 h 41925"/>
              <a:gd name="connsiteX10" fmla="*/ 31667 w 41363"/>
              <a:gd name="connsiteY10" fmla="*/ 28362 h 41925"/>
              <a:gd name="connsiteX11" fmla="*/ 33122 w 41363"/>
              <a:gd name="connsiteY11" fmla="*/ 38126 h 41925"/>
              <a:gd name="connsiteX12" fmla="*/ 22818 w 41363"/>
              <a:gd name="connsiteY12" fmla="*/ 34973 h 41925"/>
              <a:gd name="connsiteX13" fmla="*/ 17930 w 41363"/>
              <a:gd name="connsiteY13" fmla="*/ 41264 h 41925"/>
              <a:gd name="connsiteX14" fmla="*/ 946 w 41363"/>
              <a:gd name="connsiteY14" fmla="*/ 34268 h 41925"/>
              <a:gd name="connsiteX15" fmla="*/ 6908 w 41363"/>
              <a:gd name="connsiteY15" fmla="*/ 22540 h 41925"/>
              <a:gd name="connsiteX0" fmla="*/ 23090 w 41363"/>
              <a:gd name="connsiteY0" fmla="*/ 32909 h 41925"/>
              <a:gd name="connsiteX1" fmla="*/ 22823 w 41363"/>
              <a:gd name="connsiteY1" fmla="*/ 34818 h 41925"/>
              <a:gd name="connsiteX0" fmla="*/ 6908 w 41363"/>
              <a:gd name="connsiteY0" fmla="*/ 22540 h 41925"/>
              <a:gd name="connsiteX1" fmla="*/ 8607 w 41363"/>
              <a:gd name="connsiteY1" fmla="*/ 17820 h 41925"/>
              <a:gd name="connsiteX2" fmla="*/ 8675 w 41363"/>
              <a:gd name="connsiteY2" fmla="*/ 5993 h 41925"/>
              <a:gd name="connsiteX3" fmla="*/ 14223 w 41363"/>
              <a:gd name="connsiteY3" fmla="*/ 104 h 41925"/>
              <a:gd name="connsiteX4" fmla="*/ 18632 w 41363"/>
              <a:gd name="connsiteY4" fmla="*/ 2026 h 41925"/>
              <a:gd name="connsiteX5" fmla="*/ 23079 w 41363"/>
              <a:gd name="connsiteY5" fmla="*/ 2543 h 41925"/>
              <a:gd name="connsiteX6" fmla="*/ 28819 w 41363"/>
              <a:gd name="connsiteY6" fmla="*/ 7266 h 41925"/>
              <a:gd name="connsiteX7" fmla="*/ 32343 w 41363"/>
              <a:gd name="connsiteY7" fmla="*/ 13340 h 41925"/>
              <a:gd name="connsiteX8" fmla="*/ 41114 w 41363"/>
              <a:gd name="connsiteY8" fmla="*/ 17024 h 41925"/>
              <a:gd name="connsiteX9" fmla="*/ 36104 w 41363"/>
              <a:gd name="connsiteY9" fmla="*/ 23774 h 41925"/>
              <a:gd name="connsiteX10" fmla="*/ 31667 w 41363"/>
              <a:gd name="connsiteY10" fmla="*/ 28362 h 41925"/>
              <a:gd name="connsiteX11" fmla="*/ 33122 w 41363"/>
              <a:gd name="connsiteY11" fmla="*/ 38126 h 41925"/>
              <a:gd name="connsiteX12" fmla="*/ 22818 w 41363"/>
              <a:gd name="connsiteY12" fmla="*/ 34973 h 41925"/>
              <a:gd name="connsiteX13" fmla="*/ 17930 w 41363"/>
              <a:gd name="connsiteY13" fmla="*/ 41264 h 41925"/>
              <a:gd name="connsiteX14" fmla="*/ 946 w 41363"/>
              <a:gd name="connsiteY14" fmla="*/ 34268 h 41925"/>
              <a:gd name="connsiteX15" fmla="*/ 6908 w 41363"/>
              <a:gd name="connsiteY15" fmla="*/ 22540 h 41925"/>
              <a:gd name="connsiteX0" fmla="*/ 23090 w 41363"/>
              <a:gd name="connsiteY0" fmla="*/ 32909 h 41925"/>
              <a:gd name="connsiteX1" fmla="*/ 22823 w 41363"/>
              <a:gd name="connsiteY1" fmla="*/ 34818 h 41925"/>
              <a:gd name="connsiteX0" fmla="*/ 6908 w 41363"/>
              <a:gd name="connsiteY0" fmla="*/ 22540 h 41925"/>
              <a:gd name="connsiteX1" fmla="*/ 8607 w 41363"/>
              <a:gd name="connsiteY1" fmla="*/ 17820 h 41925"/>
              <a:gd name="connsiteX2" fmla="*/ 8675 w 41363"/>
              <a:gd name="connsiteY2" fmla="*/ 5993 h 41925"/>
              <a:gd name="connsiteX3" fmla="*/ 14223 w 41363"/>
              <a:gd name="connsiteY3" fmla="*/ 104 h 41925"/>
              <a:gd name="connsiteX4" fmla="*/ 18632 w 41363"/>
              <a:gd name="connsiteY4" fmla="*/ 2026 h 41925"/>
              <a:gd name="connsiteX5" fmla="*/ 23079 w 41363"/>
              <a:gd name="connsiteY5" fmla="*/ 2543 h 41925"/>
              <a:gd name="connsiteX6" fmla="*/ 28819 w 41363"/>
              <a:gd name="connsiteY6" fmla="*/ 7266 h 41925"/>
              <a:gd name="connsiteX7" fmla="*/ 32343 w 41363"/>
              <a:gd name="connsiteY7" fmla="*/ 13340 h 41925"/>
              <a:gd name="connsiteX8" fmla="*/ 41114 w 41363"/>
              <a:gd name="connsiteY8" fmla="*/ 17024 h 41925"/>
              <a:gd name="connsiteX9" fmla="*/ 36104 w 41363"/>
              <a:gd name="connsiteY9" fmla="*/ 23774 h 41925"/>
              <a:gd name="connsiteX10" fmla="*/ 31667 w 41363"/>
              <a:gd name="connsiteY10" fmla="*/ 28362 h 41925"/>
              <a:gd name="connsiteX11" fmla="*/ 33122 w 41363"/>
              <a:gd name="connsiteY11" fmla="*/ 38126 h 41925"/>
              <a:gd name="connsiteX12" fmla="*/ 22818 w 41363"/>
              <a:gd name="connsiteY12" fmla="*/ 34973 h 41925"/>
              <a:gd name="connsiteX13" fmla="*/ 17930 w 41363"/>
              <a:gd name="connsiteY13" fmla="*/ 41264 h 41925"/>
              <a:gd name="connsiteX14" fmla="*/ 946 w 41363"/>
              <a:gd name="connsiteY14" fmla="*/ 34268 h 41925"/>
              <a:gd name="connsiteX15" fmla="*/ 6908 w 41363"/>
              <a:gd name="connsiteY15" fmla="*/ 22540 h 41925"/>
              <a:gd name="connsiteX0" fmla="*/ 23090 w 41363"/>
              <a:gd name="connsiteY0" fmla="*/ 32909 h 41925"/>
              <a:gd name="connsiteX1" fmla="*/ 22823 w 41363"/>
              <a:gd name="connsiteY1" fmla="*/ 34818 h 41925"/>
              <a:gd name="connsiteX2" fmla="*/ 23090 w 41363"/>
              <a:gd name="connsiteY2" fmla="*/ 32909 h 41925"/>
              <a:gd name="connsiteX0" fmla="*/ 6908 w 41363"/>
              <a:gd name="connsiteY0" fmla="*/ 22540 h 41925"/>
              <a:gd name="connsiteX1" fmla="*/ 8607 w 41363"/>
              <a:gd name="connsiteY1" fmla="*/ 17820 h 41925"/>
              <a:gd name="connsiteX2" fmla="*/ 8675 w 41363"/>
              <a:gd name="connsiteY2" fmla="*/ 5993 h 41925"/>
              <a:gd name="connsiteX3" fmla="*/ 14223 w 41363"/>
              <a:gd name="connsiteY3" fmla="*/ 104 h 41925"/>
              <a:gd name="connsiteX4" fmla="*/ 18632 w 41363"/>
              <a:gd name="connsiteY4" fmla="*/ 2026 h 41925"/>
              <a:gd name="connsiteX5" fmla="*/ 23079 w 41363"/>
              <a:gd name="connsiteY5" fmla="*/ 2543 h 41925"/>
              <a:gd name="connsiteX6" fmla="*/ 28819 w 41363"/>
              <a:gd name="connsiteY6" fmla="*/ 7266 h 41925"/>
              <a:gd name="connsiteX7" fmla="*/ 32343 w 41363"/>
              <a:gd name="connsiteY7" fmla="*/ 13340 h 41925"/>
              <a:gd name="connsiteX8" fmla="*/ 41114 w 41363"/>
              <a:gd name="connsiteY8" fmla="*/ 17024 h 41925"/>
              <a:gd name="connsiteX9" fmla="*/ 36104 w 41363"/>
              <a:gd name="connsiteY9" fmla="*/ 23774 h 41925"/>
              <a:gd name="connsiteX10" fmla="*/ 31667 w 41363"/>
              <a:gd name="connsiteY10" fmla="*/ 28362 h 41925"/>
              <a:gd name="connsiteX11" fmla="*/ 33122 w 41363"/>
              <a:gd name="connsiteY11" fmla="*/ 38126 h 41925"/>
              <a:gd name="connsiteX12" fmla="*/ 22818 w 41363"/>
              <a:gd name="connsiteY12" fmla="*/ 34973 h 41925"/>
              <a:gd name="connsiteX13" fmla="*/ 17930 w 41363"/>
              <a:gd name="connsiteY13" fmla="*/ 41264 h 41925"/>
              <a:gd name="connsiteX14" fmla="*/ 946 w 41363"/>
              <a:gd name="connsiteY14" fmla="*/ 34268 h 41925"/>
              <a:gd name="connsiteX15" fmla="*/ 6908 w 41363"/>
              <a:gd name="connsiteY15" fmla="*/ 22540 h 41925"/>
              <a:gd name="connsiteX0" fmla="*/ 23090 w 41363"/>
              <a:gd name="connsiteY0" fmla="*/ 32909 h 41925"/>
              <a:gd name="connsiteX1" fmla="*/ 22823 w 41363"/>
              <a:gd name="connsiteY1" fmla="*/ 34818 h 41925"/>
              <a:gd name="connsiteX2" fmla="*/ 23090 w 41363"/>
              <a:gd name="connsiteY2" fmla="*/ 32909 h 41925"/>
              <a:gd name="connsiteX0" fmla="*/ 6908 w 41363"/>
              <a:gd name="connsiteY0" fmla="*/ 22540 h 41925"/>
              <a:gd name="connsiteX1" fmla="*/ 8607 w 41363"/>
              <a:gd name="connsiteY1" fmla="*/ 17820 h 41925"/>
              <a:gd name="connsiteX2" fmla="*/ 8675 w 41363"/>
              <a:gd name="connsiteY2" fmla="*/ 5993 h 41925"/>
              <a:gd name="connsiteX3" fmla="*/ 14223 w 41363"/>
              <a:gd name="connsiteY3" fmla="*/ 104 h 41925"/>
              <a:gd name="connsiteX4" fmla="*/ 18632 w 41363"/>
              <a:gd name="connsiteY4" fmla="*/ 2026 h 41925"/>
              <a:gd name="connsiteX5" fmla="*/ 23079 w 41363"/>
              <a:gd name="connsiteY5" fmla="*/ 2543 h 41925"/>
              <a:gd name="connsiteX6" fmla="*/ 28819 w 41363"/>
              <a:gd name="connsiteY6" fmla="*/ 7266 h 41925"/>
              <a:gd name="connsiteX7" fmla="*/ 32343 w 41363"/>
              <a:gd name="connsiteY7" fmla="*/ 13340 h 41925"/>
              <a:gd name="connsiteX8" fmla="*/ 41114 w 41363"/>
              <a:gd name="connsiteY8" fmla="*/ 17024 h 41925"/>
              <a:gd name="connsiteX9" fmla="*/ 36104 w 41363"/>
              <a:gd name="connsiteY9" fmla="*/ 23774 h 41925"/>
              <a:gd name="connsiteX10" fmla="*/ 31667 w 41363"/>
              <a:gd name="connsiteY10" fmla="*/ 28362 h 41925"/>
              <a:gd name="connsiteX11" fmla="*/ 33122 w 41363"/>
              <a:gd name="connsiteY11" fmla="*/ 38126 h 41925"/>
              <a:gd name="connsiteX12" fmla="*/ 22818 w 41363"/>
              <a:gd name="connsiteY12" fmla="*/ 34973 h 41925"/>
              <a:gd name="connsiteX13" fmla="*/ 17930 w 41363"/>
              <a:gd name="connsiteY13" fmla="*/ 41264 h 41925"/>
              <a:gd name="connsiteX14" fmla="*/ 946 w 41363"/>
              <a:gd name="connsiteY14" fmla="*/ 34268 h 41925"/>
              <a:gd name="connsiteX15" fmla="*/ 6908 w 41363"/>
              <a:gd name="connsiteY15" fmla="*/ 22540 h 41925"/>
              <a:gd name="connsiteX0" fmla="*/ 22823 w 41363"/>
              <a:gd name="connsiteY0" fmla="*/ 34818 h 41925"/>
              <a:gd name="connsiteX1" fmla="*/ 23090 w 41363"/>
              <a:gd name="connsiteY1" fmla="*/ 32909 h 41925"/>
              <a:gd name="connsiteX2" fmla="*/ 25844 w 41363"/>
              <a:gd name="connsiteY2" fmla="*/ 38346 h 41925"/>
              <a:gd name="connsiteX0" fmla="*/ 6908 w 44069"/>
              <a:gd name="connsiteY0" fmla="*/ 22540 h 41925"/>
              <a:gd name="connsiteX1" fmla="*/ 8607 w 44069"/>
              <a:gd name="connsiteY1" fmla="*/ 17820 h 41925"/>
              <a:gd name="connsiteX2" fmla="*/ 8675 w 44069"/>
              <a:gd name="connsiteY2" fmla="*/ 5993 h 41925"/>
              <a:gd name="connsiteX3" fmla="*/ 14223 w 44069"/>
              <a:gd name="connsiteY3" fmla="*/ 104 h 41925"/>
              <a:gd name="connsiteX4" fmla="*/ 18632 w 44069"/>
              <a:gd name="connsiteY4" fmla="*/ 2026 h 41925"/>
              <a:gd name="connsiteX5" fmla="*/ 23079 w 44069"/>
              <a:gd name="connsiteY5" fmla="*/ 2543 h 41925"/>
              <a:gd name="connsiteX6" fmla="*/ 28819 w 44069"/>
              <a:gd name="connsiteY6" fmla="*/ 7266 h 41925"/>
              <a:gd name="connsiteX7" fmla="*/ 32343 w 44069"/>
              <a:gd name="connsiteY7" fmla="*/ 13340 h 41925"/>
              <a:gd name="connsiteX8" fmla="*/ 41114 w 44069"/>
              <a:gd name="connsiteY8" fmla="*/ 17024 h 41925"/>
              <a:gd name="connsiteX9" fmla="*/ 36104 w 44069"/>
              <a:gd name="connsiteY9" fmla="*/ 23774 h 41925"/>
              <a:gd name="connsiteX10" fmla="*/ 31667 w 44069"/>
              <a:gd name="connsiteY10" fmla="*/ 28362 h 41925"/>
              <a:gd name="connsiteX11" fmla="*/ 33122 w 44069"/>
              <a:gd name="connsiteY11" fmla="*/ 38126 h 41925"/>
              <a:gd name="connsiteX12" fmla="*/ 22818 w 44069"/>
              <a:gd name="connsiteY12" fmla="*/ 34973 h 41925"/>
              <a:gd name="connsiteX13" fmla="*/ 17930 w 44069"/>
              <a:gd name="connsiteY13" fmla="*/ 41264 h 41925"/>
              <a:gd name="connsiteX14" fmla="*/ 946 w 44069"/>
              <a:gd name="connsiteY14" fmla="*/ 34268 h 41925"/>
              <a:gd name="connsiteX15" fmla="*/ 6908 w 44069"/>
              <a:gd name="connsiteY15" fmla="*/ 22540 h 41925"/>
              <a:gd name="connsiteX0" fmla="*/ 22823 w 44069"/>
              <a:gd name="connsiteY0" fmla="*/ 34818 h 41925"/>
              <a:gd name="connsiteX1" fmla="*/ 44069 w 44069"/>
              <a:gd name="connsiteY1" fmla="*/ 30828 h 41925"/>
              <a:gd name="connsiteX2" fmla="*/ 25844 w 44069"/>
              <a:gd name="connsiteY2" fmla="*/ 38346 h 41925"/>
              <a:gd name="connsiteX0" fmla="*/ 6908 w 44069"/>
              <a:gd name="connsiteY0" fmla="*/ 22540 h 44820"/>
              <a:gd name="connsiteX1" fmla="*/ 8607 w 44069"/>
              <a:gd name="connsiteY1" fmla="*/ 17820 h 44820"/>
              <a:gd name="connsiteX2" fmla="*/ 8675 w 44069"/>
              <a:gd name="connsiteY2" fmla="*/ 5993 h 44820"/>
              <a:gd name="connsiteX3" fmla="*/ 14223 w 44069"/>
              <a:gd name="connsiteY3" fmla="*/ 104 h 44820"/>
              <a:gd name="connsiteX4" fmla="*/ 18632 w 44069"/>
              <a:gd name="connsiteY4" fmla="*/ 2026 h 44820"/>
              <a:gd name="connsiteX5" fmla="*/ 23079 w 44069"/>
              <a:gd name="connsiteY5" fmla="*/ 2543 h 44820"/>
              <a:gd name="connsiteX6" fmla="*/ 28819 w 44069"/>
              <a:gd name="connsiteY6" fmla="*/ 7266 h 44820"/>
              <a:gd name="connsiteX7" fmla="*/ 32343 w 44069"/>
              <a:gd name="connsiteY7" fmla="*/ 13340 h 44820"/>
              <a:gd name="connsiteX8" fmla="*/ 41114 w 44069"/>
              <a:gd name="connsiteY8" fmla="*/ 17024 h 44820"/>
              <a:gd name="connsiteX9" fmla="*/ 36104 w 44069"/>
              <a:gd name="connsiteY9" fmla="*/ 23774 h 44820"/>
              <a:gd name="connsiteX10" fmla="*/ 31667 w 44069"/>
              <a:gd name="connsiteY10" fmla="*/ 28362 h 44820"/>
              <a:gd name="connsiteX11" fmla="*/ 33122 w 44069"/>
              <a:gd name="connsiteY11" fmla="*/ 38126 h 44820"/>
              <a:gd name="connsiteX12" fmla="*/ 22818 w 44069"/>
              <a:gd name="connsiteY12" fmla="*/ 34973 h 44820"/>
              <a:gd name="connsiteX13" fmla="*/ 17930 w 44069"/>
              <a:gd name="connsiteY13" fmla="*/ 41264 h 44820"/>
              <a:gd name="connsiteX14" fmla="*/ 946 w 44069"/>
              <a:gd name="connsiteY14" fmla="*/ 34268 h 44820"/>
              <a:gd name="connsiteX15" fmla="*/ 6908 w 44069"/>
              <a:gd name="connsiteY15" fmla="*/ 22540 h 44820"/>
              <a:gd name="connsiteX0" fmla="*/ 24395 w 44069"/>
              <a:gd name="connsiteY0" fmla="*/ 44820 h 44820"/>
              <a:gd name="connsiteX1" fmla="*/ 44069 w 44069"/>
              <a:gd name="connsiteY1" fmla="*/ 30828 h 44820"/>
              <a:gd name="connsiteX2" fmla="*/ 25844 w 44069"/>
              <a:gd name="connsiteY2" fmla="*/ 38346 h 44820"/>
              <a:gd name="connsiteX0" fmla="*/ 6908 w 44069"/>
              <a:gd name="connsiteY0" fmla="*/ 22540 h 44820"/>
              <a:gd name="connsiteX1" fmla="*/ 8607 w 44069"/>
              <a:gd name="connsiteY1" fmla="*/ 17820 h 44820"/>
              <a:gd name="connsiteX2" fmla="*/ 8675 w 44069"/>
              <a:gd name="connsiteY2" fmla="*/ 5993 h 44820"/>
              <a:gd name="connsiteX3" fmla="*/ 14223 w 44069"/>
              <a:gd name="connsiteY3" fmla="*/ 104 h 44820"/>
              <a:gd name="connsiteX4" fmla="*/ 18632 w 44069"/>
              <a:gd name="connsiteY4" fmla="*/ 2026 h 44820"/>
              <a:gd name="connsiteX5" fmla="*/ 23079 w 44069"/>
              <a:gd name="connsiteY5" fmla="*/ 2543 h 44820"/>
              <a:gd name="connsiteX6" fmla="*/ 28819 w 44069"/>
              <a:gd name="connsiteY6" fmla="*/ 7266 h 44820"/>
              <a:gd name="connsiteX7" fmla="*/ 32343 w 44069"/>
              <a:gd name="connsiteY7" fmla="*/ 13340 h 44820"/>
              <a:gd name="connsiteX8" fmla="*/ 41114 w 44069"/>
              <a:gd name="connsiteY8" fmla="*/ 17024 h 44820"/>
              <a:gd name="connsiteX9" fmla="*/ 36104 w 44069"/>
              <a:gd name="connsiteY9" fmla="*/ 23774 h 44820"/>
              <a:gd name="connsiteX10" fmla="*/ 31667 w 44069"/>
              <a:gd name="connsiteY10" fmla="*/ 28362 h 44820"/>
              <a:gd name="connsiteX11" fmla="*/ 33122 w 44069"/>
              <a:gd name="connsiteY11" fmla="*/ 38126 h 44820"/>
              <a:gd name="connsiteX12" fmla="*/ 22675 w 44069"/>
              <a:gd name="connsiteY12" fmla="*/ 42708 h 44820"/>
              <a:gd name="connsiteX13" fmla="*/ 17930 w 44069"/>
              <a:gd name="connsiteY13" fmla="*/ 41264 h 44820"/>
              <a:gd name="connsiteX14" fmla="*/ 946 w 44069"/>
              <a:gd name="connsiteY14" fmla="*/ 34268 h 44820"/>
              <a:gd name="connsiteX15" fmla="*/ 6908 w 44069"/>
              <a:gd name="connsiteY15" fmla="*/ 22540 h 44820"/>
              <a:gd name="connsiteX0" fmla="*/ 24395 w 44069"/>
              <a:gd name="connsiteY0" fmla="*/ 44820 h 44820"/>
              <a:gd name="connsiteX1" fmla="*/ 44069 w 44069"/>
              <a:gd name="connsiteY1" fmla="*/ 30828 h 44820"/>
              <a:gd name="connsiteX2" fmla="*/ 25844 w 44069"/>
              <a:gd name="connsiteY2" fmla="*/ 38346 h 44820"/>
              <a:gd name="connsiteX0" fmla="*/ 6908 w 44069"/>
              <a:gd name="connsiteY0" fmla="*/ 22540 h 44820"/>
              <a:gd name="connsiteX1" fmla="*/ 8607 w 44069"/>
              <a:gd name="connsiteY1" fmla="*/ 17820 h 44820"/>
              <a:gd name="connsiteX2" fmla="*/ 8675 w 44069"/>
              <a:gd name="connsiteY2" fmla="*/ 5993 h 44820"/>
              <a:gd name="connsiteX3" fmla="*/ 14223 w 44069"/>
              <a:gd name="connsiteY3" fmla="*/ 104 h 44820"/>
              <a:gd name="connsiteX4" fmla="*/ 18632 w 44069"/>
              <a:gd name="connsiteY4" fmla="*/ 2026 h 44820"/>
              <a:gd name="connsiteX5" fmla="*/ 23079 w 44069"/>
              <a:gd name="connsiteY5" fmla="*/ 2543 h 44820"/>
              <a:gd name="connsiteX6" fmla="*/ 28819 w 44069"/>
              <a:gd name="connsiteY6" fmla="*/ 7266 h 44820"/>
              <a:gd name="connsiteX7" fmla="*/ 32343 w 44069"/>
              <a:gd name="connsiteY7" fmla="*/ 13340 h 44820"/>
              <a:gd name="connsiteX8" fmla="*/ 41114 w 44069"/>
              <a:gd name="connsiteY8" fmla="*/ 17024 h 44820"/>
              <a:gd name="connsiteX9" fmla="*/ 36104 w 44069"/>
              <a:gd name="connsiteY9" fmla="*/ 23774 h 44820"/>
              <a:gd name="connsiteX10" fmla="*/ 31667 w 44069"/>
              <a:gd name="connsiteY10" fmla="*/ 28362 h 44820"/>
              <a:gd name="connsiteX11" fmla="*/ 33122 w 44069"/>
              <a:gd name="connsiteY11" fmla="*/ 38126 h 44820"/>
              <a:gd name="connsiteX12" fmla="*/ 22675 w 44069"/>
              <a:gd name="connsiteY12" fmla="*/ 42708 h 44820"/>
              <a:gd name="connsiteX13" fmla="*/ 17930 w 44069"/>
              <a:gd name="connsiteY13" fmla="*/ 41264 h 44820"/>
              <a:gd name="connsiteX14" fmla="*/ 946 w 44069"/>
              <a:gd name="connsiteY14" fmla="*/ 34268 h 44820"/>
              <a:gd name="connsiteX15" fmla="*/ 6908 w 44069"/>
              <a:gd name="connsiteY15" fmla="*/ 22540 h 44820"/>
              <a:gd name="connsiteX0" fmla="*/ 24395 w 44069"/>
              <a:gd name="connsiteY0" fmla="*/ 44820 h 44820"/>
              <a:gd name="connsiteX1" fmla="*/ 44069 w 44069"/>
              <a:gd name="connsiteY1" fmla="*/ 30828 h 44820"/>
              <a:gd name="connsiteX2" fmla="*/ 25844 w 44069"/>
              <a:gd name="connsiteY2" fmla="*/ 38346 h 44820"/>
              <a:gd name="connsiteX0" fmla="*/ 6908 w 44069"/>
              <a:gd name="connsiteY0" fmla="*/ 22540 h 44820"/>
              <a:gd name="connsiteX1" fmla="*/ 8607 w 44069"/>
              <a:gd name="connsiteY1" fmla="*/ 17820 h 44820"/>
              <a:gd name="connsiteX2" fmla="*/ 8675 w 44069"/>
              <a:gd name="connsiteY2" fmla="*/ 5993 h 44820"/>
              <a:gd name="connsiteX3" fmla="*/ 14223 w 44069"/>
              <a:gd name="connsiteY3" fmla="*/ 104 h 44820"/>
              <a:gd name="connsiteX4" fmla="*/ 18632 w 44069"/>
              <a:gd name="connsiteY4" fmla="*/ 2026 h 44820"/>
              <a:gd name="connsiteX5" fmla="*/ 23079 w 44069"/>
              <a:gd name="connsiteY5" fmla="*/ 2543 h 44820"/>
              <a:gd name="connsiteX6" fmla="*/ 28819 w 44069"/>
              <a:gd name="connsiteY6" fmla="*/ 7266 h 44820"/>
              <a:gd name="connsiteX7" fmla="*/ 32343 w 44069"/>
              <a:gd name="connsiteY7" fmla="*/ 13340 h 44820"/>
              <a:gd name="connsiteX8" fmla="*/ 41114 w 44069"/>
              <a:gd name="connsiteY8" fmla="*/ 17024 h 44820"/>
              <a:gd name="connsiteX9" fmla="*/ 36104 w 44069"/>
              <a:gd name="connsiteY9" fmla="*/ 23774 h 44820"/>
              <a:gd name="connsiteX10" fmla="*/ 31667 w 44069"/>
              <a:gd name="connsiteY10" fmla="*/ 28362 h 44820"/>
              <a:gd name="connsiteX11" fmla="*/ 33122 w 44069"/>
              <a:gd name="connsiteY11" fmla="*/ 38126 h 44820"/>
              <a:gd name="connsiteX12" fmla="*/ 21902 w 44069"/>
              <a:gd name="connsiteY12" fmla="*/ 35424 h 44820"/>
              <a:gd name="connsiteX13" fmla="*/ 22675 w 44069"/>
              <a:gd name="connsiteY13" fmla="*/ 42708 h 44820"/>
              <a:gd name="connsiteX14" fmla="*/ 17930 w 44069"/>
              <a:gd name="connsiteY14" fmla="*/ 41264 h 44820"/>
              <a:gd name="connsiteX15" fmla="*/ 946 w 44069"/>
              <a:gd name="connsiteY15" fmla="*/ 34268 h 44820"/>
              <a:gd name="connsiteX16" fmla="*/ 6908 w 44069"/>
              <a:gd name="connsiteY16" fmla="*/ 22540 h 44820"/>
              <a:gd name="connsiteX0" fmla="*/ 24395 w 44069"/>
              <a:gd name="connsiteY0" fmla="*/ 44820 h 44820"/>
              <a:gd name="connsiteX1" fmla="*/ 44069 w 44069"/>
              <a:gd name="connsiteY1" fmla="*/ 30828 h 44820"/>
              <a:gd name="connsiteX2" fmla="*/ 25844 w 44069"/>
              <a:gd name="connsiteY2" fmla="*/ 38346 h 44820"/>
              <a:gd name="connsiteX0" fmla="*/ 6908 w 44069"/>
              <a:gd name="connsiteY0" fmla="*/ 22540 h 44044"/>
              <a:gd name="connsiteX1" fmla="*/ 8607 w 44069"/>
              <a:gd name="connsiteY1" fmla="*/ 17820 h 44044"/>
              <a:gd name="connsiteX2" fmla="*/ 8675 w 44069"/>
              <a:gd name="connsiteY2" fmla="*/ 5993 h 44044"/>
              <a:gd name="connsiteX3" fmla="*/ 14223 w 44069"/>
              <a:gd name="connsiteY3" fmla="*/ 104 h 44044"/>
              <a:gd name="connsiteX4" fmla="*/ 18632 w 44069"/>
              <a:gd name="connsiteY4" fmla="*/ 2026 h 44044"/>
              <a:gd name="connsiteX5" fmla="*/ 23079 w 44069"/>
              <a:gd name="connsiteY5" fmla="*/ 2543 h 44044"/>
              <a:gd name="connsiteX6" fmla="*/ 28819 w 44069"/>
              <a:gd name="connsiteY6" fmla="*/ 7266 h 44044"/>
              <a:gd name="connsiteX7" fmla="*/ 32343 w 44069"/>
              <a:gd name="connsiteY7" fmla="*/ 13340 h 44044"/>
              <a:gd name="connsiteX8" fmla="*/ 41114 w 44069"/>
              <a:gd name="connsiteY8" fmla="*/ 17024 h 44044"/>
              <a:gd name="connsiteX9" fmla="*/ 36104 w 44069"/>
              <a:gd name="connsiteY9" fmla="*/ 23774 h 44044"/>
              <a:gd name="connsiteX10" fmla="*/ 31667 w 44069"/>
              <a:gd name="connsiteY10" fmla="*/ 28362 h 44044"/>
              <a:gd name="connsiteX11" fmla="*/ 33122 w 44069"/>
              <a:gd name="connsiteY11" fmla="*/ 38126 h 44044"/>
              <a:gd name="connsiteX12" fmla="*/ 21902 w 44069"/>
              <a:gd name="connsiteY12" fmla="*/ 35424 h 44044"/>
              <a:gd name="connsiteX13" fmla="*/ 22675 w 44069"/>
              <a:gd name="connsiteY13" fmla="*/ 42708 h 44044"/>
              <a:gd name="connsiteX14" fmla="*/ 17930 w 44069"/>
              <a:gd name="connsiteY14" fmla="*/ 41264 h 44044"/>
              <a:gd name="connsiteX15" fmla="*/ 946 w 44069"/>
              <a:gd name="connsiteY15" fmla="*/ 34268 h 44044"/>
              <a:gd name="connsiteX16" fmla="*/ 6908 w 44069"/>
              <a:gd name="connsiteY16" fmla="*/ 22540 h 44044"/>
              <a:gd name="connsiteX0" fmla="*/ 44069 w 44069"/>
              <a:gd name="connsiteY0" fmla="*/ 30828 h 44044"/>
              <a:gd name="connsiteX1" fmla="*/ 25844 w 44069"/>
              <a:gd name="connsiteY1" fmla="*/ 38346 h 44044"/>
              <a:gd name="connsiteX0" fmla="*/ 6908 w 44069"/>
              <a:gd name="connsiteY0" fmla="*/ 22540 h 44044"/>
              <a:gd name="connsiteX1" fmla="*/ 8607 w 44069"/>
              <a:gd name="connsiteY1" fmla="*/ 17820 h 44044"/>
              <a:gd name="connsiteX2" fmla="*/ 8675 w 44069"/>
              <a:gd name="connsiteY2" fmla="*/ 5993 h 44044"/>
              <a:gd name="connsiteX3" fmla="*/ 14223 w 44069"/>
              <a:gd name="connsiteY3" fmla="*/ 104 h 44044"/>
              <a:gd name="connsiteX4" fmla="*/ 18632 w 44069"/>
              <a:gd name="connsiteY4" fmla="*/ 2026 h 44044"/>
              <a:gd name="connsiteX5" fmla="*/ 23079 w 44069"/>
              <a:gd name="connsiteY5" fmla="*/ 2543 h 44044"/>
              <a:gd name="connsiteX6" fmla="*/ 28819 w 44069"/>
              <a:gd name="connsiteY6" fmla="*/ 7266 h 44044"/>
              <a:gd name="connsiteX7" fmla="*/ 32343 w 44069"/>
              <a:gd name="connsiteY7" fmla="*/ 13340 h 44044"/>
              <a:gd name="connsiteX8" fmla="*/ 41114 w 44069"/>
              <a:gd name="connsiteY8" fmla="*/ 17024 h 44044"/>
              <a:gd name="connsiteX9" fmla="*/ 36104 w 44069"/>
              <a:gd name="connsiteY9" fmla="*/ 23774 h 44044"/>
              <a:gd name="connsiteX10" fmla="*/ 31667 w 44069"/>
              <a:gd name="connsiteY10" fmla="*/ 28362 h 44044"/>
              <a:gd name="connsiteX11" fmla="*/ 32132 w 44069"/>
              <a:gd name="connsiteY11" fmla="*/ 40810 h 44044"/>
              <a:gd name="connsiteX12" fmla="*/ 21902 w 44069"/>
              <a:gd name="connsiteY12" fmla="*/ 35424 h 44044"/>
              <a:gd name="connsiteX13" fmla="*/ 22675 w 44069"/>
              <a:gd name="connsiteY13" fmla="*/ 42708 h 44044"/>
              <a:gd name="connsiteX14" fmla="*/ 17930 w 44069"/>
              <a:gd name="connsiteY14" fmla="*/ 41264 h 44044"/>
              <a:gd name="connsiteX15" fmla="*/ 946 w 44069"/>
              <a:gd name="connsiteY15" fmla="*/ 34268 h 44044"/>
              <a:gd name="connsiteX16" fmla="*/ 6908 w 44069"/>
              <a:gd name="connsiteY16" fmla="*/ 22540 h 44044"/>
              <a:gd name="connsiteX0" fmla="*/ 44069 w 44069"/>
              <a:gd name="connsiteY0" fmla="*/ 30828 h 44044"/>
              <a:gd name="connsiteX1" fmla="*/ 25844 w 44069"/>
              <a:gd name="connsiteY1" fmla="*/ 38346 h 44044"/>
              <a:gd name="connsiteX0" fmla="*/ 6908 w 44069"/>
              <a:gd name="connsiteY0" fmla="*/ 22540 h 44044"/>
              <a:gd name="connsiteX1" fmla="*/ 8607 w 44069"/>
              <a:gd name="connsiteY1" fmla="*/ 17820 h 44044"/>
              <a:gd name="connsiteX2" fmla="*/ 8675 w 44069"/>
              <a:gd name="connsiteY2" fmla="*/ 5993 h 44044"/>
              <a:gd name="connsiteX3" fmla="*/ 14223 w 44069"/>
              <a:gd name="connsiteY3" fmla="*/ 104 h 44044"/>
              <a:gd name="connsiteX4" fmla="*/ 18632 w 44069"/>
              <a:gd name="connsiteY4" fmla="*/ 2026 h 44044"/>
              <a:gd name="connsiteX5" fmla="*/ 23079 w 44069"/>
              <a:gd name="connsiteY5" fmla="*/ 2543 h 44044"/>
              <a:gd name="connsiteX6" fmla="*/ 28819 w 44069"/>
              <a:gd name="connsiteY6" fmla="*/ 7266 h 44044"/>
              <a:gd name="connsiteX7" fmla="*/ 32343 w 44069"/>
              <a:gd name="connsiteY7" fmla="*/ 13340 h 44044"/>
              <a:gd name="connsiteX8" fmla="*/ 41114 w 44069"/>
              <a:gd name="connsiteY8" fmla="*/ 17024 h 44044"/>
              <a:gd name="connsiteX9" fmla="*/ 36104 w 44069"/>
              <a:gd name="connsiteY9" fmla="*/ 23774 h 44044"/>
              <a:gd name="connsiteX10" fmla="*/ 31667 w 44069"/>
              <a:gd name="connsiteY10" fmla="*/ 28362 h 44044"/>
              <a:gd name="connsiteX11" fmla="*/ 32132 w 44069"/>
              <a:gd name="connsiteY11" fmla="*/ 40810 h 44044"/>
              <a:gd name="connsiteX12" fmla="*/ 21902 w 44069"/>
              <a:gd name="connsiteY12" fmla="*/ 35424 h 44044"/>
              <a:gd name="connsiteX13" fmla="*/ 22675 w 44069"/>
              <a:gd name="connsiteY13" fmla="*/ 42708 h 44044"/>
              <a:gd name="connsiteX14" fmla="*/ 17930 w 44069"/>
              <a:gd name="connsiteY14" fmla="*/ 41264 h 44044"/>
              <a:gd name="connsiteX15" fmla="*/ 946 w 44069"/>
              <a:gd name="connsiteY15" fmla="*/ 34268 h 44044"/>
              <a:gd name="connsiteX16" fmla="*/ 6908 w 44069"/>
              <a:gd name="connsiteY16" fmla="*/ 22540 h 44044"/>
              <a:gd name="connsiteX0" fmla="*/ 44069 w 44069"/>
              <a:gd name="connsiteY0" fmla="*/ 30828 h 44044"/>
              <a:gd name="connsiteX1" fmla="*/ 25844 w 44069"/>
              <a:gd name="connsiteY1" fmla="*/ 38346 h 44044"/>
              <a:gd name="connsiteX0" fmla="*/ 6908 w 44069"/>
              <a:gd name="connsiteY0" fmla="*/ 22540 h 44044"/>
              <a:gd name="connsiteX1" fmla="*/ 8607 w 44069"/>
              <a:gd name="connsiteY1" fmla="*/ 17820 h 44044"/>
              <a:gd name="connsiteX2" fmla="*/ 8675 w 44069"/>
              <a:gd name="connsiteY2" fmla="*/ 5993 h 44044"/>
              <a:gd name="connsiteX3" fmla="*/ 14223 w 44069"/>
              <a:gd name="connsiteY3" fmla="*/ 104 h 44044"/>
              <a:gd name="connsiteX4" fmla="*/ 18632 w 44069"/>
              <a:gd name="connsiteY4" fmla="*/ 2026 h 44044"/>
              <a:gd name="connsiteX5" fmla="*/ 23079 w 44069"/>
              <a:gd name="connsiteY5" fmla="*/ 2543 h 44044"/>
              <a:gd name="connsiteX6" fmla="*/ 28819 w 44069"/>
              <a:gd name="connsiteY6" fmla="*/ 7266 h 44044"/>
              <a:gd name="connsiteX7" fmla="*/ 32343 w 44069"/>
              <a:gd name="connsiteY7" fmla="*/ 13340 h 44044"/>
              <a:gd name="connsiteX8" fmla="*/ 41114 w 44069"/>
              <a:gd name="connsiteY8" fmla="*/ 17024 h 44044"/>
              <a:gd name="connsiteX9" fmla="*/ 36104 w 44069"/>
              <a:gd name="connsiteY9" fmla="*/ 23774 h 44044"/>
              <a:gd name="connsiteX10" fmla="*/ 31667 w 44069"/>
              <a:gd name="connsiteY10" fmla="*/ 28362 h 44044"/>
              <a:gd name="connsiteX11" fmla="*/ 32132 w 44069"/>
              <a:gd name="connsiteY11" fmla="*/ 40810 h 44044"/>
              <a:gd name="connsiteX12" fmla="*/ 21902 w 44069"/>
              <a:gd name="connsiteY12" fmla="*/ 35424 h 44044"/>
              <a:gd name="connsiteX13" fmla="*/ 22675 w 44069"/>
              <a:gd name="connsiteY13" fmla="*/ 42708 h 44044"/>
              <a:gd name="connsiteX14" fmla="*/ 17930 w 44069"/>
              <a:gd name="connsiteY14" fmla="*/ 41264 h 44044"/>
              <a:gd name="connsiteX15" fmla="*/ 946 w 44069"/>
              <a:gd name="connsiteY15" fmla="*/ 34268 h 44044"/>
              <a:gd name="connsiteX16" fmla="*/ 6908 w 44069"/>
              <a:gd name="connsiteY16" fmla="*/ 22540 h 44044"/>
              <a:gd name="connsiteX0" fmla="*/ 44069 w 44069"/>
              <a:gd name="connsiteY0" fmla="*/ 30828 h 44044"/>
              <a:gd name="connsiteX1" fmla="*/ 25844 w 44069"/>
              <a:gd name="connsiteY1" fmla="*/ 38346 h 44044"/>
              <a:gd name="connsiteX0" fmla="*/ 6908 w 44069"/>
              <a:gd name="connsiteY0" fmla="*/ 22540 h 44044"/>
              <a:gd name="connsiteX1" fmla="*/ 8607 w 44069"/>
              <a:gd name="connsiteY1" fmla="*/ 17820 h 44044"/>
              <a:gd name="connsiteX2" fmla="*/ 8675 w 44069"/>
              <a:gd name="connsiteY2" fmla="*/ 5993 h 44044"/>
              <a:gd name="connsiteX3" fmla="*/ 14223 w 44069"/>
              <a:gd name="connsiteY3" fmla="*/ 104 h 44044"/>
              <a:gd name="connsiteX4" fmla="*/ 18632 w 44069"/>
              <a:gd name="connsiteY4" fmla="*/ 2026 h 44044"/>
              <a:gd name="connsiteX5" fmla="*/ 23079 w 44069"/>
              <a:gd name="connsiteY5" fmla="*/ 2543 h 44044"/>
              <a:gd name="connsiteX6" fmla="*/ 28819 w 44069"/>
              <a:gd name="connsiteY6" fmla="*/ 7266 h 44044"/>
              <a:gd name="connsiteX7" fmla="*/ 32343 w 44069"/>
              <a:gd name="connsiteY7" fmla="*/ 13340 h 44044"/>
              <a:gd name="connsiteX8" fmla="*/ 41114 w 44069"/>
              <a:gd name="connsiteY8" fmla="*/ 17024 h 44044"/>
              <a:gd name="connsiteX9" fmla="*/ 36104 w 44069"/>
              <a:gd name="connsiteY9" fmla="*/ 23774 h 44044"/>
              <a:gd name="connsiteX10" fmla="*/ 31667 w 44069"/>
              <a:gd name="connsiteY10" fmla="*/ 28362 h 44044"/>
              <a:gd name="connsiteX11" fmla="*/ 32132 w 44069"/>
              <a:gd name="connsiteY11" fmla="*/ 40810 h 44044"/>
              <a:gd name="connsiteX12" fmla="*/ 21902 w 44069"/>
              <a:gd name="connsiteY12" fmla="*/ 35424 h 44044"/>
              <a:gd name="connsiteX13" fmla="*/ 22675 w 44069"/>
              <a:gd name="connsiteY13" fmla="*/ 42708 h 44044"/>
              <a:gd name="connsiteX14" fmla="*/ 17930 w 44069"/>
              <a:gd name="connsiteY14" fmla="*/ 41264 h 44044"/>
              <a:gd name="connsiteX15" fmla="*/ 946 w 44069"/>
              <a:gd name="connsiteY15" fmla="*/ 34268 h 44044"/>
              <a:gd name="connsiteX16" fmla="*/ 6908 w 44069"/>
              <a:gd name="connsiteY16" fmla="*/ 22540 h 44044"/>
              <a:gd name="connsiteX0" fmla="*/ 44069 w 44069"/>
              <a:gd name="connsiteY0" fmla="*/ 30828 h 44044"/>
              <a:gd name="connsiteX1" fmla="*/ 25844 w 44069"/>
              <a:gd name="connsiteY1" fmla="*/ 38346 h 44044"/>
              <a:gd name="connsiteX0" fmla="*/ 6908 w 44069"/>
              <a:gd name="connsiteY0" fmla="*/ 22540 h 44044"/>
              <a:gd name="connsiteX1" fmla="*/ 8607 w 44069"/>
              <a:gd name="connsiteY1" fmla="*/ 17820 h 44044"/>
              <a:gd name="connsiteX2" fmla="*/ 8675 w 44069"/>
              <a:gd name="connsiteY2" fmla="*/ 5993 h 44044"/>
              <a:gd name="connsiteX3" fmla="*/ 14223 w 44069"/>
              <a:gd name="connsiteY3" fmla="*/ 104 h 44044"/>
              <a:gd name="connsiteX4" fmla="*/ 18632 w 44069"/>
              <a:gd name="connsiteY4" fmla="*/ 2026 h 44044"/>
              <a:gd name="connsiteX5" fmla="*/ 23079 w 44069"/>
              <a:gd name="connsiteY5" fmla="*/ 2543 h 44044"/>
              <a:gd name="connsiteX6" fmla="*/ 28819 w 44069"/>
              <a:gd name="connsiteY6" fmla="*/ 7266 h 44044"/>
              <a:gd name="connsiteX7" fmla="*/ 32343 w 44069"/>
              <a:gd name="connsiteY7" fmla="*/ 13340 h 44044"/>
              <a:gd name="connsiteX8" fmla="*/ 41114 w 44069"/>
              <a:gd name="connsiteY8" fmla="*/ 17024 h 44044"/>
              <a:gd name="connsiteX9" fmla="*/ 36104 w 44069"/>
              <a:gd name="connsiteY9" fmla="*/ 23774 h 44044"/>
              <a:gd name="connsiteX10" fmla="*/ 31667 w 44069"/>
              <a:gd name="connsiteY10" fmla="*/ 28362 h 44044"/>
              <a:gd name="connsiteX11" fmla="*/ 32132 w 44069"/>
              <a:gd name="connsiteY11" fmla="*/ 40810 h 44044"/>
              <a:gd name="connsiteX12" fmla="*/ 21902 w 44069"/>
              <a:gd name="connsiteY12" fmla="*/ 35424 h 44044"/>
              <a:gd name="connsiteX13" fmla="*/ 22675 w 44069"/>
              <a:gd name="connsiteY13" fmla="*/ 42708 h 44044"/>
              <a:gd name="connsiteX14" fmla="*/ 17930 w 44069"/>
              <a:gd name="connsiteY14" fmla="*/ 41264 h 44044"/>
              <a:gd name="connsiteX15" fmla="*/ 946 w 44069"/>
              <a:gd name="connsiteY15" fmla="*/ 34268 h 44044"/>
              <a:gd name="connsiteX16" fmla="*/ 6908 w 44069"/>
              <a:gd name="connsiteY16" fmla="*/ 22540 h 44044"/>
              <a:gd name="connsiteX0" fmla="*/ 44069 w 44069"/>
              <a:gd name="connsiteY0" fmla="*/ 30828 h 44044"/>
              <a:gd name="connsiteX1" fmla="*/ 25844 w 44069"/>
              <a:gd name="connsiteY1" fmla="*/ 38346 h 44044"/>
              <a:gd name="connsiteX0" fmla="*/ 6908 w 44069"/>
              <a:gd name="connsiteY0" fmla="*/ 22540 h 44044"/>
              <a:gd name="connsiteX1" fmla="*/ 8607 w 44069"/>
              <a:gd name="connsiteY1" fmla="*/ 17820 h 44044"/>
              <a:gd name="connsiteX2" fmla="*/ 8675 w 44069"/>
              <a:gd name="connsiteY2" fmla="*/ 5993 h 44044"/>
              <a:gd name="connsiteX3" fmla="*/ 14223 w 44069"/>
              <a:gd name="connsiteY3" fmla="*/ 104 h 44044"/>
              <a:gd name="connsiteX4" fmla="*/ 18632 w 44069"/>
              <a:gd name="connsiteY4" fmla="*/ 2026 h 44044"/>
              <a:gd name="connsiteX5" fmla="*/ 23079 w 44069"/>
              <a:gd name="connsiteY5" fmla="*/ 2543 h 44044"/>
              <a:gd name="connsiteX6" fmla="*/ 28819 w 44069"/>
              <a:gd name="connsiteY6" fmla="*/ 7266 h 44044"/>
              <a:gd name="connsiteX7" fmla="*/ 32343 w 44069"/>
              <a:gd name="connsiteY7" fmla="*/ 13340 h 44044"/>
              <a:gd name="connsiteX8" fmla="*/ 41114 w 44069"/>
              <a:gd name="connsiteY8" fmla="*/ 17024 h 44044"/>
              <a:gd name="connsiteX9" fmla="*/ 36104 w 44069"/>
              <a:gd name="connsiteY9" fmla="*/ 23774 h 44044"/>
              <a:gd name="connsiteX10" fmla="*/ 31667 w 44069"/>
              <a:gd name="connsiteY10" fmla="*/ 28362 h 44044"/>
              <a:gd name="connsiteX11" fmla="*/ 30498 w 44069"/>
              <a:gd name="connsiteY11" fmla="*/ 42007 h 44044"/>
              <a:gd name="connsiteX12" fmla="*/ 21902 w 44069"/>
              <a:gd name="connsiteY12" fmla="*/ 35424 h 44044"/>
              <a:gd name="connsiteX13" fmla="*/ 22675 w 44069"/>
              <a:gd name="connsiteY13" fmla="*/ 42708 h 44044"/>
              <a:gd name="connsiteX14" fmla="*/ 17930 w 44069"/>
              <a:gd name="connsiteY14" fmla="*/ 41264 h 44044"/>
              <a:gd name="connsiteX15" fmla="*/ 946 w 44069"/>
              <a:gd name="connsiteY15" fmla="*/ 34268 h 44044"/>
              <a:gd name="connsiteX16" fmla="*/ 6908 w 44069"/>
              <a:gd name="connsiteY16" fmla="*/ 22540 h 44044"/>
              <a:gd name="connsiteX0" fmla="*/ 44069 w 44069"/>
              <a:gd name="connsiteY0" fmla="*/ 30828 h 44044"/>
              <a:gd name="connsiteX1" fmla="*/ 25844 w 44069"/>
              <a:gd name="connsiteY1" fmla="*/ 38346 h 44044"/>
              <a:gd name="connsiteX0" fmla="*/ 6908 w 41363"/>
              <a:gd name="connsiteY0" fmla="*/ 22540 h 44044"/>
              <a:gd name="connsiteX1" fmla="*/ 8607 w 41363"/>
              <a:gd name="connsiteY1" fmla="*/ 17820 h 44044"/>
              <a:gd name="connsiteX2" fmla="*/ 8675 w 41363"/>
              <a:gd name="connsiteY2" fmla="*/ 5993 h 44044"/>
              <a:gd name="connsiteX3" fmla="*/ 14223 w 41363"/>
              <a:gd name="connsiteY3" fmla="*/ 104 h 44044"/>
              <a:gd name="connsiteX4" fmla="*/ 18632 w 41363"/>
              <a:gd name="connsiteY4" fmla="*/ 2026 h 44044"/>
              <a:gd name="connsiteX5" fmla="*/ 23079 w 41363"/>
              <a:gd name="connsiteY5" fmla="*/ 2543 h 44044"/>
              <a:gd name="connsiteX6" fmla="*/ 28819 w 41363"/>
              <a:gd name="connsiteY6" fmla="*/ 7266 h 44044"/>
              <a:gd name="connsiteX7" fmla="*/ 32343 w 41363"/>
              <a:gd name="connsiteY7" fmla="*/ 13340 h 44044"/>
              <a:gd name="connsiteX8" fmla="*/ 41114 w 41363"/>
              <a:gd name="connsiteY8" fmla="*/ 17024 h 44044"/>
              <a:gd name="connsiteX9" fmla="*/ 36104 w 41363"/>
              <a:gd name="connsiteY9" fmla="*/ 23774 h 44044"/>
              <a:gd name="connsiteX10" fmla="*/ 31667 w 41363"/>
              <a:gd name="connsiteY10" fmla="*/ 28362 h 44044"/>
              <a:gd name="connsiteX11" fmla="*/ 30498 w 41363"/>
              <a:gd name="connsiteY11" fmla="*/ 42007 h 44044"/>
              <a:gd name="connsiteX12" fmla="*/ 21902 w 41363"/>
              <a:gd name="connsiteY12" fmla="*/ 35424 h 44044"/>
              <a:gd name="connsiteX13" fmla="*/ 22675 w 41363"/>
              <a:gd name="connsiteY13" fmla="*/ 42708 h 44044"/>
              <a:gd name="connsiteX14" fmla="*/ 17930 w 41363"/>
              <a:gd name="connsiteY14" fmla="*/ 41264 h 44044"/>
              <a:gd name="connsiteX15" fmla="*/ 946 w 41363"/>
              <a:gd name="connsiteY15" fmla="*/ 34268 h 44044"/>
              <a:gd name="connsiteX16" fmla="*/ 6908 w 41363"/>
              <a:gd name="connsiteY16" fmla="*/ 22540 h 44044"/>
              <a:gd name="connsiteX0" fmla="*/ 24386 w 41363"/>
              <a:gd name="connsiteY0" fmla="*/ 33769 h 44044"/>
              <a:gd name="connsiteX1" fmla="*/ 25844 w 41363"/>
              <a:gd name="connsiteY1" fmla="*/ 38346 h 44044"/>
              <a:gd name="connsiteX0" fmla="*/ 6908 w 41310"/>
              <a:gd name="connsiteY0" fmla="*/ 22540 h 44044"/>
              <a:gd name="connsiteX1" fmla="*/ 8607 w 41310"/>
              <a:gd name="connsiteY1" fmla="*/ 17820 h 44044"/>
              <a:gd name="connsiteX2" fmla="*/ 8675 w 41310"/>
              <a:gd name="connsiteY2" fmla="*/ 5993 h 44044"/>
              <a:gd name="connsiteX3" fmla="*/ 14223 w 41310"/>
              <a:gd name="connsiteY3" fmla="*/ 104 h 44044"/>
              <a:gd name="connsiteX4" fmla="*/ 18632 w 41310"/>
              <a:gd name="connsiteY4" fmla="*/ 2026 h 44044"/>
              <a:gd name="connsiteX5" fmla="*/ 23079 w 41310"/>
              <a:gd name="connsiteY5" fmla="*/ 2543 h 44044"/>
              <a:gd name="connsiteX6" fmla="*/ 28819 w 41310"/>
              <a:gd name="connsiteY6" fmla="*/ 7266 h 44044"/>
              <a:gd name="connsiteX7" fmla="*/ 32343 w 41310"/>
              <a:gd name="connsiteY7" fmla="*/ 13340 h 44044"/>
              <a:gd name="connsiteX8" fmla="*/ 41114 w 41310"/>
              <a:gd name="connsiteY8" fmla="*/ 17024 h 44044"/>
              <a:gd name="connsiteX9" fmla="*/ 36104 w 41310"/>
              <a:gd name="connsiteY9" fmla="*/ 23774 h 44044"/>
              <a:gd name="connsiteX10" fmla="*/ 34500 w 41310"/>
              <a:gd name="connsiteY10" fmla="*/ 29536 h 44044"/>
              <a:gd name="connsiteX11" fmla="*/ 30498 w 41310"/>
              <a:gd name="connsiteY11" fmla="*/ 42007 h 44044"/>
              <a:gd name="connsiteX12" fmla="*/ 21902 w 41310"/>
              <a:gd name="connsiteY12" fmla="*/ 35424 h 44044"/>
              <a:gd name="connsiteX13" fmla="*/ 22675 w 41310"/>
              <a:gd name="connsiteY13" fmla="*/ 42708 h 44044"/>
              <a:gd name="connsiteX14" fmla="*/ 17930 w 41310"/>
              <a:gd name="connsiteY14" fmla="*/ 41264 h 44044"/>
              <a:gd name="connsiteX15" fmla="*/ 946 w 41310"/>
              <a:gd name="connsiteY15" fmla="*/ 34268 h 44044"/>
              <a:gd name="connsiteX16" fmla="*/ 6908 w 41310"/>
              <a:gd name="connsiteY16" fmla="*/ 22540 h 44044"/>
              <a:gd name="connsiteX0" fmla="*/ 24386 w 41310"/>
              <a:gd name="connsiteY0" fmla="*/ 33769 h 44044"/>
              <a:gd name="connsiteX1" fmla="*/ 25844 w 41310"/>
              <a:gd name="connsiteY1" fmla="*/ 38346 h 44044"/>
              <a:gd name="connsiteX0" fmla="*/ 6908 w 41310"/>
              <a:gd name="connsiteY0" fmla="*/ 22540 h 44044"/>
              <a:gd name="connsiteX1" fmla="*/ 8607 w 41310"/>
              <a:gd name="connsiteY1" fmla="*/ 17820 h 44044"/>
              <a:gd name="connsiteX2" fmla="*/ 8675 w 41310"/>
              <a:gd name="connsiteY2" fmla="*/ 5993 h 44044"/>
              <a:gd name="connsiteX3" fmla="*/ 14223 w 41310"/>
              <a:gd name="connsiteY3" fmla="*/ 104 h 44044"/>
              <a:gd name="connsiteX4" fmla="*/ 18632 w 41310"/>
              <a:gd name="connsiteY4" fmla="*/ 2026 h 44044"/>
              <a:gd name="connsiteX5" fmla="*/ 23079 w 41310"/>
              <a:gd name="connsiteY5" fmla="*/ 2543 h 44044"/>
              <a:gd name="connsiteX6" fmla="*/ 28819 w 41310"/>
              <a:gd name="connsiteY6" fmla="*/ 7266 h 44044"/>
              <a:gd name="connsiteX7" fmla="*/ 32343 w 41310"/>
              <a:gd name="connsiteY7" fmla="*/ 13340 h 44044"/>
              <a:gd name="connsiteX8" fmla="*/ 41114 w 41310"/>
              <a:gd name="connsiteY8" fmla="*/ 17024 h 44044"/>
              <a:gd name="connsiteX9" fmla="*/ 36104 w 41310"/>
              <a:gd name="connsiteY9" fmla="*/ 23774 h 44044"/>
              <a:gd name="connsiteX10" fmla="*/ 34500 w 41310"/>
              <a:gd name="connsiteY10" fmla="*/ 29536 h 44044"/>
              <a:gd name="connsiteX11" fmla="*/ 30498 w 41310"/>
              <a:gd name="connsiteY11" fmla="*/ 42007 h 44044"/>
              <a:gd name="connsiteX12" fmla="*/ 21902 w 41310"/>
              <a:gd name="connsiteY12" fmla="*/ 35424 h 44044"/>
              <a:gd name="connsiteX13" fmla="*/ 22675 w 41310"/>
              <a:gd name="connsiteY13" fmla="*/ 42708 h 44044"/>
              <a:gd name="connsiteX14" fmla="*/ 17930 w 41310"/>
              <a:gd name="connsiteY14" fmla="*/ 41264 h 44044"/>
              <a:gd name="connsiteX15" fmla="*/ 946 w 41310"/>
              <a:gd name="connsiteY15" fmla="*/ 34268 h 44044"/>
              <a:gd name="connsiteX16" fmla="*/ 6908 w 41310"/>
              <a:gd name="connsiteY16" fmla="*/ 22540 h 44044"/>
              <a:gd name="connsiteX0" fmla="*/ 24386 w 41310"/>
              <a:gd name="connsiteY0" fmla="*/ 33769 h 44044"/>
              <a:gd name="connsiteX1" fmla="*/ 25844 w 41310"/>
              <a:gd name="connsiteY1" fmla="*/ 38346 h 44044"/>
              <a:gd name="connsiteX0" fmla="*/ 6908 w 41310"/>
              <a:gd name="connsiteY0" fmla="*/ 22540 h 44044"/>
              <a:gd name="connsiteX1" fmla="*/ 8607 w 41310"/>
              <a:gd name="connsiteY1" fmla="*/ 17820 h 44044"/>
              <a:gd name="connsiteX2" fmla="*/ 8675 w 41310"/>
              <a:gd name="connsiteY2" fmla="*/ 5993 h 44044"/>
              <a:gd name="connsiteX3" fmla="*/ 14223 w 41310"/>
              <a:gd name="connsiteY3" fmla="*/ 104 h 44044"/>
              <a:gd name="connsiteX4" fmla="*/ 18632 w 41310"/>
              <a:gd name="connsiteY4" fmla="*/ 2026 h 44044"/>
              <a:gd name="connsiteX5" fmla="*/ 23079 w 41310"/>
              <a:gd name="connsiteY5" fmla="*/ 2543 h 44044"/>
              <a:gd name="connsiteX6" fmla="*/ 28819 w 41310"/>
              <a:gd name="connsiteY6" fmla="*/ 7266 h 44044"/>
              <a:gd name="connsiteX7" fmla="*/ 32343 w 41310"/>
              <a:gd name="connsiteY7" fmla="*/ 13340 h 44044"/>
              <a:gd name="connsiteX8" fmla="*/ 41114 w 41310"/>
              <a:gd name="connsiteY8" fmla="*/ 17024 h 44044"/>
              <a:gd name="connsiteX9" fmla="*/ 36104 w 41310"/>
              <a:gd name="connsiteY9" fmla="*/ 23774 h 44044"/>
              <a:gd name="connsiteX10" fmla="*/ 34500 w 41310"/>
              <a:gd name="connsiteY10" fmla="*/ 29536 h 44044"/>
              <a:gd name="connsiteX11" fmla="*/ 30498 w 41310"/>
              <a:gd name="connsiteY11" fmla="*/ 42007 h 44044"/>
              <a:gd name="connsiteX12" fmla="*/ 21902 w 41310"/>
              <a:gd name="connsiteY12" fmla="*/ 35424 h 44044"/>
              <a:gd name="connsiteX13" fmla="*/ 22675 w 41310"/>
              <a:gd name="connsiteY13" fmla="*/ 42708 h 44044"/>
              <a:gd name="connsiteX14" fmla="*/ 17930 w 41310"/>
              <a:gd name="connsiteY14" fmla="*/ 41264 h 44044"/>
              <a:gd name="connsiteX15" fmla="*/ 946 w 41310"/>
              <a:gd name="connsiteY15" fmla="*/ 34268 h 44044"/>
              <a:gd name="connsiteX16" fmla="*/ 6908 w 41310"/>
              <a:gd name="connsiteY16" fmla="*/ 22540 h 44044"/>
              <a:gd name="connsiteX0" fmla="*/ 24386 w 41310"/>
              <a:gd name="connsiteY0" fmla="*/ 33769 h 44044"/>
              <a:gd name="connsiteX1" fmla="*/ 25844 w 41310"/>
              <a:gd name="connsiteY1" fmla="*/ 38346 h 44044"/>
              <a:gd name="connsiteX0" fmla="*/ 6908 w 41250"/>
              <a:gd name="connsiteY0" fmla="*/ 22540 h 44044"/>
              <a:gd name="connsiteX1" fmla="*/ 8607 w 41250"/>
              <a:gd name="connsiteY1" fmla="*/ 17820 h 44044"/>
              <a:gd name="connsiteX2" fmla="*/ 8675 w 41250"/>
              <a:gd name="connsiteY2" fmla="*/ 5993 h 44044"/>
              <a:gd name="connsiteX3" fmla="*/ 14223 w 41250"/>
              <a:gd name="connsiteY3" fmla="*/ 104 h 44044"/>
              <a:gd name="connsiteX4" fmla="*/ 18632 w 41250"/>
              <a:gd name="connsiteY4" fmla="*/ 2026 h 44044"/>
              <a:gd name="connsiteX5" fmla="*/ 23079 w 41250"/>
              <a:gd name="connsiteY5" fmla="*/ 2543 h 44044"/>
              <a:gd name="connsiteX6" fmla="*/ 28819 w 41250"/>
              <a:gd name="connsiteY6" fmla="*/ 7266 h 44044"/>
              <a:gd name="connsiteX7" fmla="*/ 32343 w 41250"/>
              <a:gd name="connsiteY7" fmla="*/ 13340 h 44044"/>
              <a:gd name="connsiteX8" fmla="*/ 41114 w 41250"/>
              <a:gd name="connsiteY8" fmla="*/ 17024 h 44044"/>
              <a:gd name="connsiteX9" fmla="*/ 33390 w 41250"/>
              <a:gd name="connsiteY9" fmla="*/ 21955 h 44044"/>
              <a:gd name="connsiteX10" fmla="*/ 34500 w 41250"/>
              <a:gd name="connsiteY10" fmla="*/ 29536 h 44044"/>
              <a:gd name="connsiteX11" fmla="*/ 30498 w 41250"/>
              <a:gd name="connsiteY11" fmla="*/ 42007 h 44044"/>
              <a:gd name="connsiteX12" fmla="*/ 21902 w 41250"/>
              <a:gd name="connsiteY12" fmla="*/ 35424 h 44044"/>
              <a:gd name="connsiteX13" fmla="*/ 22675 w 41250"/>
              <a:gd name="connsiteY13" fmla="*/ 42708 h 44044"/>
              <a:gd name="connsiteX14" fmla="*/ 17930 w 41250"/>
              <a:gd name="connsiteY14" fmla="*/ 41264 h 44044"/>
              <a:gd name="connsiteX15" fmla="*/ 946 w 41250"/>
              <a:gd name="connsiteY15" fmla="*/ 34268 h 44044"/>
              <a:gd name="connsiteX16" fmla="*/ 6908 w 41250"/>
              <a:gd name="connsiteY16" fmla="*/ 22540 h 44044"/>
              <a:gd name="connsiteX0" fmla="*/ 24386 w 41250"/>
              <a:gd name="connsiteY0" fmla="*/ 33769 h 44044"/>
              <a:gd name="connsiteX1" fmla="*/ 25844 w 41250"/>
              <a:gd name="connsiteY1" fmla="*/ 38346 h 44044"/>
              <a:gd name="connsiteX0" fmla="*/ 6908 w 36905"/>
              <a:gd name="connsiteY0" fmla="*/ 22540 h 44044"/>
              <a:gd name="connsiteX1" fmla="*/ 8607 w 36905"/>
              <a:gd name="connsiteY1" fmla="*/ 17820 h 44044"/>
              <a:gd name="connsiteX2" fmla="*/ 8675 w 36905"/>
              <a:gd name="connsiteY2" fmla="*/ 5993 h 44044"/>
              <a:gd name="connsiteX3" fmla="*/ 14223 w 36905"/>
              <a:gd name="connsiteY3" fmla="*/ 104 h 44044"/>
              <a:gd name="connsiteX4" fmla="*/ 18632 w 36905"/>
              <a:gd name="connsiteY4" fmla="*/ 2026 h 44044"/>
              <a:gd name="connsiteX5" fmla="*/ 23079 w 36905"/>
              <a:gd name="connsiteY5" fmla="*/ 2543 h 44044"/>
              <a:gd name="connsiteX6" fmla="*/ 28819 w 36905"/>
              <a:gd name="connsiteY6" fmla="*/ 7266 h 44044"/>
              <a:gd name="connsiteX7" fmla="*/ 32343 w 36905"/>
              <a:gd name="connsiteY7" fmla="*/ 13340 h 44044"/>
              <a:gd name="connsiteX8" fmla="*/ 36051 w 36905"/>
              <a:gd name="connsiteY8" fmla="*/ 14432 h 44044"/>
              <a:gd name="connsiteX9" fmla="*/ 33390 w 36905"/>
              <a:gd name="connsiteY9" fmla="*/ 21955 h 44044"/>
              <a:gd name="connsiteX10" fmla="*/ 34500 w 36905"/>
              <a:gd name="connsiteY10" fmla="*/ 29536 h 44044"/>
              <a:gd name="connsiteX11" fmla="*/ 30498 w 36905"/>
              <a:gd name="connsiteY11" fmla="*/ 42007 h 44044"/>
              <a:gd name="connsiteX12" fmla="*/ 21902 w 36905"/>
              <a:gd name="connsiteY12" fmla="*/ 35424 h 44044"/>
              <a:gd name="connsiteX13" fmla="*/ 22675 w 36905"/>
              <a:gd name="connsiteY13" fmla="*/ 42708 h 44044"/>
              <a:gd name="connsiteX14" fmla="*/ 17930 w 36905"/>
              <a:gd name="connsiteY14" fmla="*/ 41264 h 44044"/>
              <a:gd name="connsiteX15" fmla="*/ 946 w 36905"/>
              <a:gd name="connsiteY15" fmla="*/ 34268 h 44044"/>
              <a:gd name="connsiteX16" fmla="*/ 6908 w 36905"/>
              <a:gd name="connsiteY16" fmla="*/ 22540 h 44044"/>
              <a:gd name="connsiteX0" fmla="*/ 24386 w 36905"/>
              <a:gd name="connsiteY0" fmla="*/ 33769 h 44044"/>
              <a:gd name="connsiteX1" fmla="*/ 25844 w 36905"/>
              <a:gd name="connsiteY1" fmla="*/ 38346 h 44044"/>
              <a:gd name="connsiteX0" fmla="*/ 6908 w 36905"/>
              <a:gd name="connsiteY0" fmla="*/ 22540 h 44044"/>
              <a:gd name="connsiteX1" fmla="*/ 8607 w 36905"/>
              <a:gd name="connsiteY1" fmla="*/ 17820 h 44044"/>
              <a:gd name="connsiteX2" fmla="*/ 8675 w 36905"/>
              <a:gd name="connsiteY2" fmla="*/ 5993 h 44044"/>
              <a:gd name="connsiteX3" fmla="*/ 14223 w 36905"/>
              <a:gd name="connsiteY3" fmla="*/ 104 h 44044"/>
              <a:gd name="connsiteX4" fmla="*/ 18632 w 36905"/>
              <a:gd name="connsiteY4" fmla="*/ 2026 h 44044"/>
              <a:gd name="connsiteX5" fmla="*/ 23079 w 36905"/>
              <a:gd name="connsiteY5" fmla="*/ 2543 h 44044"/>
              <a:gd name="connsiteX6" fmla="*/ 28819 w 36905"/>
              <a:gd name="connsiteY6" fmla="*/ 7266 h 44044"/>
              <a:gd name="connsiteX7" fmla="*/ 36051 w 36905"/>
              <a:gd name="connsiteY7" fmla="*/ 14432 h 44044"/>
              <a:gd name="connsiteX8" fmla="*/ 33390 w 36905"/>
              <a:gd name="connsiteY8" fmla="*/ 21955 h 44044"/>
              <a:gd name="connsiteX9" fmla="*/ 34500 w 36905"/>
              <a:gd name="connsiteY9" fmla="*/ 29536 h 44044"/>
              <a:gd name="connsiteX10" fmla="*/ 30498 w 36905"/>
              <a:gd name="connsiteY10" fmla="*/ 42007 h 44044"/>
              <a:gd name="connsiteX11" fmla="*/ 21902 w 36905"/>
              <a:gd name="connsiteY11" fmla="*/ 35424 h 44044"/>
              <a:gd name="connsiteX12" fmla="*/ 22675 w 36905"/>
              <a:gd name="connsiteY12" fmla="*/ 42708 h 44044"/>
              <a:gd name="connsiteX13" fmla="*/ 17930 w 36905"/>
              <a:gd name="connsiteY13" fmla="*/ 41264 h 44044"/>
              <a:gd name="connsiteX14" fmla="*/ 946 w 36905"/>
              <a:gd name="connsiteY14" fmla="*/ 34268 h 44044"/>
              <a:gd name="connsiteX15" fmla="*/ 6908 w 36905"/>
              <a:gd name="connsiteY15" fmla="*/ 22540 h 44044"/>
              <a:gd name="connsiteX0" fmla="*/ 24386 w 36905"/>
              <a:gd name="connsiteY0" fmla="*/ 33769 h 44044"/>
              <a:gd name="connsiteX1" fmla="*/ 25844 w 36905"/>
              <a:gd name="connsiteY1" fmla="*/ 38346 h 44044"/>
              <a:gd name="connsiteX0" fmla="*/ 6908 w 36905"/>
              <a:gd name="connsiteY0" fmla="*/ 22540 h 44044"/>
              <a:gd name="connsiteX1" fmla="*/ 8607 w 36905"/>
              <a:gd name="connsiteY1" fmla="*/ 17820 h 44044"/>
              <a:gd name="connsiteX2" fmla="*/ 8675 w 36905"/>
              <a:gd name="connsiteY2" fmla="*/ 5993 h 44044"/>
              <a:gd name="connsiteX3" fmla="*/ 14223 w 36905"/>
              <a:gd name="connsiteY3" fmla="*/ 104 h 44044"/>
              <a:gd name="connsiteX4" fmla="*/ 18632 w 36905"/>
              <a:gd name="connsiteY4" fmla="*/ 2026 h 44044"/>
              <a:gd name="connsiteX5" fmla="*/ 23079 w 36905"/>
              <a:gd name="connsiteY5" fmla="*/ 2543 h 44044"/>
              <a:gd name="connsiteX6" fmla="*/ 36051 w 36905"/>
              <a:gd name="connsiteY6" fmla="*/ 14432 h 44044"/>
              <a:gd name="connsiteX7" fmla="*/ 33390 w 36905"/>
              <a:gd name="connsiteY7" fmla="*/ 21955 h 44044"/>
              <a:gd name="connsiteX8" fmla="*/ 34500 w 36905"/>
              <a:gd name="connsiteY8" fmla="*/ 29536 h 44044"/>
              <a:gd name="connsiteX9" fmla="*/ 30498 w 36905"/>
              <a:gd name="connsiteY9" fmla="*/ 42007 h 44044"/>
              <a:gd name="connsiteX10" fmla="*/ 21902 w 36905"/>
              <a:gd name="connsiteY10" fmla="*/ 35424 h 44044"/>
              <a:gd name="connsiteX11" fmla="*/ 22675 w 36905"/>
              <a:gd name="connsiteY11" fmla="*/ 42708 h 44044"/>
              <a:gd name="connsiteX12" fmla="*/ 17930 w 36905"/>
              <a:gd name="connsiteY12" fmla="*/ 41264 h 44044"/>
              <a:gd name="connsiteX13" fmla="*/ 946 w 36905"/>
              <a:gd name="connsiteY13" fmla="*/ 34268 h 44044"/>
              <a:gd name="connsiteX14" fmla="*/ 6908 w 36905"/>
              <a:gd name="connsiteY14" fmla="*/ 22540 h 44044"/>
              <a:gd name="connsiteX0" fmla="*/ 24386 w 36905"/>
              <a:gd name="connsiteY0" fmla="*/ 33769 h 44044"/>
              <a:gd name="connsiteX1" fmla="*/ 25844 w 36905"/>
              <a:gd name="connsiteY1" fmla="*/ 38346 h 44044"/>
              <a:gd name="connsiteX0" fmla="*/ 6908 w 36905"/>
              <a:gd name="connsiteY0" fmla="*/ 22635 h 44139"/>
              <a:gd name="connsiteX1" fmla="*/ 8607 w 36905"/>
              <a:gd name="connsiteY1" fmla="*/ 17915 h 44139"/>
              <a:gd name="connsiteX2" fmla="*/ 8675 w 36905"/>
              <a:gd name="connsiteY2" fmla="*/ 6088 h 44139"/>
              <a:gd name="connsiteX3" fmla="*/ 14223 w 36905"/>
              <a:gd name="connsiteY3" fmla="*/ 199 h 44139"/>
              <a:gd name="connsiteX4" fmla="*/ 23079 w 36905"/>
              <a:gd name="connsiteY4" fmla="*/ 2638 h 44139"/>
              <a:gd name="connsiteX5" fmla="*/ 36051 w 36905"/>
              <a:gd name="connsiteY5" fmla="*/ 14527 h 44139"/>
              <a:gd name="connsiteX6" fmla="*/ 33390 w 36905"/>
              <a:gd name="connsiteY6" fmla="*/ 22050 h 44139"/>
              <a:gd name="connsiteX7" fmla="*/ 34500 w 36905"/>
              <a:gd name="connsiteY7" fmla="*/ 29631 h 44139"/>
              <a:gd name="connsiteX8" fmla="*/ 30498 w 36905"/>
              <a:gd name="connsiteY8" fmla="*/ 42102 h 44139"/>
              <a:gd name="connsiteX9" fmla="*/ 21902 w 36905"/>
              <a:gd name="connsiteY9" fmla="*/ 35519 h 44139"/>
              <a:gd name="connsiteX10" fmla="*/ 22675 w 36905"/>
              <a:gd name="connsiteY10" fmla="*/ 42803 h 44139"/>
              <a:gd name="connsiteX11" fmla="*/ 17930 w 36905"/>
              <a:gd name="connsiteY11" fmla="*/ 41359 h 44139"/>
              <a:gd name="connsiteX12" fmla="*/ 946 w 36905"/>
              <a:gd name="connsiteY12" fmla="*/ 34363 h 44139"/>
              <a:gd name="connsiteX13" fmla="*/ 6908 w 36905"/>
              <a:gd name="connsiteY13" fmla="*/ 22635 h 44139"/>
              <a:gd name="connsiteX0" fmla="*/ 24386 w 36905"/>
              <a:gd name="connsiteY0" fmla="*/ 33864 h 44139"/>
              <a:gd name="connsiteX1" fmla="*/ 25844 w 36905"/>
              <a:gd name="connsiteY1" fmla="*/ 38441 h 44139"/>
              <a:gd name="connsiteX0" fmla="*/ 6908 w 36905"/>
              <a:gd name="connsiteY0" fmla="*/ 22848 h 44352"/>
              <a:gd name="connsiteX1" fmla="*/ 8607 w 36905"/>
              <a:gd name="connsiteY1" fmla="*/ 18128 h 44352"/>
              <a:gd name="connsiteX2" fmla="*/ 5824 w 36905"/>
              <a:gd name="connsiteY2" fmla="*/ 9357 h 44352"/>
              <a:gd name="connsiteX3" fmla="*/ 14223 w 36905"/>
              <a:gd name="connsiteY3" fmla="*/ 412 h 44352"/>
              <a:gd name="connsiteX4" fmla="*/ 23079 w 36905"/>
              <a:gd name="connsiteY4" fmla="*/ 2851 h 44352"/>
              <a:gd name="connsiteX5" fmla="*/ 36051 w 36905"/>
              <a:gd name="connsiteY5" fmla="*/ 14740 h 44352"/>
              <a:gd name="connsiteX6" fmla="*/ 33390 w 36905"/>
              <a:gd name="connsiteY6" fmla="*/ 22263 h 44352"/>
              <a:gd name="connsiteX7" fmla="*/ 34500 w 36905"/>
              <a:gd name="connsiteY7" fmla="*/ 29844 h 44352"/>
              <a:gd name="connsiteX8" fmla="*/ 30498 w 36905"/>
              <a:gd name="connsiteY8" fmla="*/ 42315 h 44352"/>
              <a:gd name="connsiteX9" fmla="*/ 21902 w 36905"/>
              <a:gd name="connsiteY9" fmla="*/ 35732 h 44352"/>
              <a:gd name="connsiteX10" fmla="*/ 22675 w 36905"/>
              <a:gd name="connsiteY10" fmla="*/ 43016 h 44352"/>
              <a:gd name="connsiteX11" fmla="*/ 17930 w 36905"/>
              <a:gd name="connsiteY11" fmla="*/ 41572 h 44352"/>
              <a:gd name="connsiteX12" fmla="*/ 946 w 36905"/>
              <a:gd name="connsiteY12" fmla="*/ 34576 h 44352"/>
              <a:gd name="connsiteX13" fmla="*/ 6908 w 36905"/>
              <a:gd name="connsiteY13" fmla="*/ 22848 h 44352"/>
              <a:gd name="connsiteX0" fmla="*/ 24386 w 36905"/>
              <a:gd name="connsiteY0" fmla="*/ 34077 h 44352"/>
              <a:gd name="connsiteX1" fmla="*/ 25844 w 36905"/>
              <a:gd name="connsiteY1" fmla="*/ 38654 h 44352"/>
              <a:gd name="connsiteX0" fmla="*/ 6908 w 36905"/>
              <a:gd name="connsiteY0" fmla="*/ 22848 h 44352"/>
              <a:gd name="connsiteX1" fmla="*/ 8607 w 36905"/>
              <a:gd name="connsiteY1" fmla="*/ 18128 h 44352"/>
              <a:gd name="connsiteX2" fmla="*/ 5824 w 36905"/>
              <a:gd name="connsiteY2" fmla="*/ 9357 h 44352"/>
              <a:gd name="connsiteX3" fmla="*/ 14223 w 36905"/>
              <a:gd name="connsiteY3" fmla="*/ 412 h 44352"/>
              <a:gd name="connsiteX4" fmla="*/ 23079 w 36905"/>
              <a:gd name="connsiteY4" fmla="*/ 2851 h 44352"/>
              <a:gd name="connsiteX5" fmla="*/ 36051 w 36905"/>
              <a:gd name="connsiteY5" fmla="*/ 14740 h 44352"/>
              <a:gd name="connsiteX6" fmla="*/ 33390 w 36905"/>
              <a:gd name="connsiteY6" fmla="*/ 22263 h 44352"/>
              <a:gd name="connsiteX7" fmla="*/ 34500 w 36905"/>
              <a:gd name="connsiteY7" fmla="*/ 29844 h 44352"/>
              <a:gd name="connsiteX8" fmla="*/ 30498 w 36905"/>
              <a:gd name="connsiteY8" fmla="*/ 42315 h 44352"/>
              <a:gd name="connsiteX9" fmla="*/ 21902 w 36905"/>
              <a:gd name="connsiteY9" fmla="*/ 35732 h 44352"/>
              <a:gd name="connsiteX10" fmla="*/ 22675 w 36905"/>
              <a:gd name="connsiteY10" fmla="*/ 43016 h 44352"/>
              <a:gd name="connsiteX11" fmla="*/ 17930 w 36905"/>
              <a:gd name="connsiteY11" fmla="*/ 41572 h 44352"/>
              <a:gd name="connsiteX12" fmla="*/ 946 w 36905"/>
              <a:gd name="connsiteY12" fmla="*/ 34576 h 44352"/>
              <a:gd name="connsiteX13" fmla="*/ 6908 w 36905"/>
              <a:gd name="connsiteY13" fmla="*/ 22848 h 44352"/>
              <a:gd name="connsiteX0" fmla="*/ 24386 w 36905"/>
              <a:gd name="connsiteY0" fmla="*/ 34077 h 44352"/>
              <a:gd name="connsiteX1" fmla="*/ 25844 w 36905"/>
              <a:gd name="connsiteY1" fmla="*/ 38654 h 44352"/>
              <a:gd name="connsiteX0" fmla="*/ 6908 w 36905"/>
              <a:gd name="connsiteY0" fmla="*/ 22722 h 44226"/>
              <a:gd name="connsiteX1" fmla="*/ 8607 w 36905"/>
              <a:gd name="connsiteY1" fmla="*/ 18002 h 44226"/>
              <a:gd name="connsiteX2" fmla="*/ 4282 w 36905"/>
              <a:gd name="connsiteY2" fmla="*/ 7426 h 44226"/>
              <a:gd name="connsiteX3" fmla="*/ 14223 w 36905"/>
              <a:gd name="connsiteY3" fmla="*/ 286 h 44226"/>
              <a:gd name="connsiteX4" fmla="*/ 23079 w 36905"/>
              <a:gd name="connsiteY4" fmla="*/ 2725 h 44226"/>
              <a:gd name="connsiteX5" fmla="*/ 36051 w 36905"/>
              <a:gd name="connsiteY5" fmla="*/ 14614 h 44226"/>
              <a:gd name="connsiteX6" fmla="*/ 33390 w 36905"/>
              <a:gd name="connsiteY6" fmla="*/ 22137 h 44226"/>
              <a:gd name="connsiteX7" fmla="*/ 34500 w 36905"/>
              <a:gd name="connsiteY7" fmla="*/ 29718 h 44226"/>
              <a:gd name="connsiteX8" fmla="*/ 30498 w 36905"/>
              <a:gd name="connsiteY8" fmla="*/ 42189 h 44226"/>
              <a:gd name="connsiteX9" fmla="*/ 21902 w 36905"/>
              <a:gd name="connsiteY9" fmla="*/ 35606 h 44226"/>
              <a:gd name="connsiteX10" fmla="*/ 22675 w 36905"/>
              <a:gd name="connsiteY10" fmla="*/ 42890 h 44226"/>
              <a:gd name="connsiteX11" fmla="*/ 17930 w 36905"/>
              <a:gd name="connsiteY11" fmla="*/ 41446 h 44226"/>
              <a:gd name="connsiteX12" fmla="*/ 946 w 36905"/>
              <a:gd name="connsiteY12" fmla="*/ 34450 h 44226"/>
              <a:gd name="connsiteX13" fmla="*/ 6908 w 36905"/>
              <a:gd name="connsiteY13" fmla="*/ 22722 h 44226"/>
              <a:gd name="connsiteX0" fmla="*/ 24386 w 36905"/>
              <a:gd name="connsiteY0" fmla="*/ 33951 h 44226"/>
              <a:gd name="connsiteX1" fmla="*/ 25844 w 36905"/>
              <a:gd name="connsiteY1" fmla="*/ 38528 h 44226"/>
              <a:gd name="connsiteX0" fmla="*/ 6908 w 36905"/>
              <a:gd name="connsiteY0" fmla="*/ 22722 h 44226"/>
              <a:gd name="connsiteX1" fmla="*/ 8607 w 36905"/>
              <a:gd name="connsiteY1" fmla="*/ 18002 h 44226"/>
              <a:gd name="connsiteX2" fmla="*/ 4282 w 36905"/>
              <a:gd name="connsiteY2" fmla="*/ 7426 h 44226"/>
              <a:gd name="connsiteX3" fmla="*/ 14223 w 36905"/>
              <a:gd name="connsiteY3" fmla="*/ 286 h 44226"/>
              <a:gd name="connsiteX4" fmla="*/ 23079 w 36905"/>
              <a:gd name="connsiteY4" fmla="*/ 2725 h 44226"/>
              <a:gd name="connsiteX5" fmla="*/ 36051 w 36905"/>
              <a:gd name="connsiteY5" fmla="*/ 14614 h 44226"/>
              <a:gd name="connsiteX6" fmla="*/ 33390 w 36905"/>
              <a:gd name="connsiteY6" fmla="*/ 22137 h 44226"/>
              <a:gd name="connsiteX7" fmla="*/ 34500 w 36905"/>
              <a:gd name="connsiteY7" fmla="*/ 29718 h 44226"/>
              <a:gd name="connsiteX8" fmla="*/ 30498 w 36905"/>
              <a:gd name="connsiteY8" fmla="*/ 42189 h 44226"/>
              <a:gd name="connsiteX9" fmla="*/ 21902 w 36905"/>
              <a:gd name="connsiteY9" fmla="*/ 35606 h 44226"/>
              <a:gd name="connsiteX10" fmla="*/ 22675 w 36905"/>
              <a:gd name="connsiteY10" fmla="*/ 42890 h 44226"/>
              <a:gd name="connsiteX11" fmla="*/ 17930 w 36905"/>
              <a:gd name="connsiteY11" fmla="*/ 41446 h 44226"/>
              <a:gd name="connsiteX12" fmla="*/ 946 w 36905"/>
              <a:gd name="connsiteY12" fmla="*/ 34450 h 44226"/>
              <a:gd name="connsiteX13" fmla="*/ 6908 w 36905"/>
              <a:gd name="connsiteY13" fmla="*/ 22722 h 44226"/>
              <a:gd name="connsiteX0" fmla="*/ 24386 w 36905"/>
              <a:gd name="connsiteY0" fmla="*/ 33951 h 44226"/>
              <a:gd name="connsiteX1" fmla="*/ 25844 w 36905"/>
              <a:gd name="connsiteY1" fmla="*/ 38528 h 44226"/>
              <a:gd name="connsiteX0" fmla="*/ 6908 w 36905"/>
              <a:gd name="connsiteY0" fmla="*/ 22722 h 44226"/>
              <a:gd name="connsiteX1" fmla="*/ 4282 w 36905"/>
              <a:gd name="connsiteY1" fmla="*/ 7426 h 44226"/>
              <a:gd name="connsiteX2" fmla="*/ 14223 w 36905"/>
              <a:gd name="connsiteY2" fmla="*/ 286 h 44226"/>
              <a:gd name="connsiteX3" fmla="*/ 23079 w 36905"/>
              <a:gd name="connsiteY3" fmla="*/ 2725 h 44226"/>
              <a:gd name="connsiteX4" fmla="*/ 36051 w 36905"/>
              <a:gd name="connsiteY4" fmla="*/ 14614 h 44226"/>
              <a:gd name="connsiteX5" fmla="*/ 33390 w 36905"/>
              <a:gd name="connsiteY5" fmla="*/ 22137 h 44226"/>
              <a:gd name="connsiteX6" fmla="*/ 34500 w 36905"/>
              <a:gd name="connsiteY6" fmla="*/ 29718 h 44226"/>
              <a:gd name="connsiteX7" fmla="*/ 30498 w 36905"/>
              <a:gd name="connsiteY7" fmla="*/ 42189 h 44226"/>
              <a:gd name="connsiteX8" fmla="*/ 21902 w 36905"/>
              <a:gd name="connsiteY8" fmla="*/ 35606 h 44226"/>
              <a:gd name="connsiteX9" fmla="*/ 22675 w 36905"/>
              <a:gd name="connsiteY9" fmla="*/ 42890 h 44226"/>
              <a:gd name="connsiteX10" fmla="*/ 17930 w 36905"/>
              <a:gd name="connsiteY10" fmla="*/ 41446 h 44226"/>
              <a:gd name="connsiteX11" fmla="*/ 946 w 36905"/>
              <a:gd name="connsiteY11" fmla="*/ 34450 h 44226"/>
              <a:gd name="connsiteX12" fmla="*/ 6908 w 36905"/>
              <a:gd name="connsiteY12" fmla="*/ 22722 h 44226"/>
              <a:gd name="connsiteX0" fmla="*/ 24386 w 36905"/>
              <a:gd name="connsiteY0" fmla="*/ 33951 h 44226"/>
              <a:gd name="connsiteX1" fmla="*/ 25844 w 36905"/>
              <a:gd name="connsiteY1" fmla="*/ 38528 h 44226"/>
              <a:gd name="connsiteX0" fmla="*/ 6908 w 36905"/>
              <a:gd name="connsiteY0" fmla="*/ 22722 h 44226"/>
              <a:gd name="connsiteX1" fmla="*/ 4282 w 36905"/>
              <a:gd name="connsiteY1" fmla="*/ 7426 h 44226"/>
              <a:gd name="connsiteX2" fmla="*/ 14223 w 36905"/>
              <a:gd name="connsiteY2" fmla="*/ 286 h 44226"/>
              <a:gd name="connsiteX3" fmla="*/ 23079 w 36905"/>
              <a:gd name="connsiteY3" fmla="*/ 2725 h 44226"/>
              <a:gd name="connsiteX4" fmla="*/ 36051 w 36905"/>
              <a:gd name="connsiteY4" fmla="*/ 14614 h 44226"/>
              <a:gd name="connsiteX5" fmla="*/ 33390 w 36905"/>
              <a:gd name="connsiteY5" fmla="*/ 22137 h 44226"/>
              <a:gd name="connsiteX6" fmla="*/ 34500 w 36905"/>
              <a:gd name="connsiteY6" fmla="*/ 29718 h 44226"/>
              <a:gd name="connsiteX7" fmla="*/ 30498 w 36905"/>
              <a:gd name="connsiteY7" fmla="*/ 42189 h 44226"/>
              <a:gd name="connsiteX8" fmla="*/ 21902 w 36905"/>
              <a:gd name="connsiteY8" fmla="*/ 35606 h 44226"/>
              <a:gd name="connsiteX9" fmla="*/ 22675 w 36905"/>
              <a:gd name="connsiteY9" fmla="*/ 42890 h 44226"/>
              <a:gd name="connsiteX10" fmla="*/ 17930 w 36905"/>
              <a:gd name="connsiteY10" fmla="*/ 41446 h 44226"/>
              <a:gd name="connsiteX11" fmla="*/ 946 w 36905"/>
              <a:gd name="connsiteY11" fmla="*/ 34450 h 44226"/>
              <a:gd name="connsiteX12" fmla="*/ 6908 w 36905"/>
              <a:gd name="connsiteY12" fmla="*/ 22722 h 44226"/>
              <a:gd name="connsiteX0" fmla="*/ 24386 w 36905"/>
              <a:gd name="connsiteY0" fmla="*/ 33951 h 44226"/>
              <a:gd name="connsiteX1" fmla="*/ 25844 w 36905"/>
              <a:gd name="connsiteY1" fmla="*/ 38528 h 44226"/>
              <a:gd name="connsiteX0" fmla="*/ 6908 w 36905"/>
              <a:gd name="connsiteY0" fmla="*/ 22722 h 44226"/>
              <a:gd name="connsiteX1" fmla="*/ 4282 w 36905"/>
              <a:gd name="connsiteY1" fmla="*/ 7426 h 44226"/>
              <a:gd name="connsiteX2" fmla="*/ 14223 w 36905"/>
              <a:gd name="connsiteY2" fmla="*/ 286 h 44226"/>
              <a:gd name="connsiteX3" fmla="*/ 23079 w 36905"/>
              <a:gd name="connsiteY3" fmla="*/ 2725 h 44226"/>
              <a:gd name="connsiteX4" fmla="*/ 36051 w 36905"/>
              <a:gd name="connsiteY4" fmla="*/ 14614 h 44226"/>
              <a:gd name="connsiteX5" fmla="*/ 33390 w 36905"/>
              <a:gd name="connsiteY5" fmla="*/ 22137 h 44226"/>
              <a:gd name="connsiteX6" fmla="*/ 34500 w 36905"/>
              <a:gd name="connsiteY6" fmla="*/ 29718 h 44226"/>
              <a:gd name="connsiteX7" fmla="*/ 30498 w 36905"/>
              <a:gd name="connsiteY7" fmla="*/ 42189 h 44226"/>
              <a:gd name="connsiteX8" fmla="*/ 21902 w 36905"/>
              <a:gd name="connsiteY8" fmla="*/ 35606 h 44226"/>
              <a:gd name="connsiteX9" fmla="*/ 22675 w 36905"/>
              <a:gd name="connsiteY9" fmla="*/ 42890 h 44226"/>
              <a:gd name="connsiteX10" fmla="*/ 17930 w 36905"/>
              <a:gd name="connsiteY10" fmla="*/ 41446 h 44226"/>
              <a:gd name="connsiteX11" fmla="*/ 946 w 36905"/>
              <a:gd name="connsiteY11" fmla="*/ 34450 h 44226"/>
              <a:gd name="connsiteX12" fmla="*/ 6908 w 36905"/>
              <a:gd name="connsiteY12" fmla="*/ 22722 h 44226"/>
              <a:gd name="connsiteX0" fmla="*/ 24386 w 36905"/>
              <a:gd name="connsiteY0" fmla="*/ 33951 h 44226"/>
              <a:gd name="connsiteX1" fmla="*/ 25844 w 36905"/>
              <a:gd name="connsiteY1" fmla="*/ 38528 h 44226"/>
              <a:gd name="connsiteX0" fmla="*/ 6908 w 36905"/>
              <a:gd name="connsiteY0" fmla="*/ 20297 h 41801"/>
              <a:gd name="connsiteX1" fmla="*/ 4282 w 36905"/>
              <a:gd name="connsiteY1" fmla="*/ 5001 h 41801"/>
              <a:gd name="connsiteX2" fmla="*/ 23079 w 36905"/>
              <a:gd name="connsiteY2" fmla="*/ 300 h 41801"/>
              <a:gd name="connsiteX3" fmla="*/ 36051 w 36905"/>
              <a:gd name="connsiteY3" fmla="*/ 12189 h 41801"/>
              <a:gd name="connsiteX4" fmla="*/ 33390 w 36905"/>
              <a:gd name="connsiteY4" fmla="*/ 19712 h 41801"/>
              <a:gd name="connsiteX5" fmla="*/ 34500 w 36905"/>
              <a:gd name="connsiteY5" fmla="*/ 27293 h 41801"/>
              <a:gd name="connsiteX6" fmla="*/ 30498 w 36905"/>
              <a:gd name="connsiteY6" fmla="*/ 39764 h 41801"/>
              <a:gd name="connsiteX7" fmla="*/ 21902 w 36905"/>
              <a:gd name="connsiteY7" fmla="*/ 33181 h 41801"/>
              <a:gd name="connsiteX8" fmla="*/ 22675 w 36905"/>
              <a:gd name="connsiteY8" fmla="*/ 40465 h 41801"/>
              <a:gd name="connsiteX9" fmla="*/ 17930 w 36905"/>
              <a:gd name="connsiteY9" fmla="*/ 39021 h 41801"/>
              <a:gd name="connsiteX10" fmla="*/ 946 w 36905"/>
              <a:gd name="connsiteY10" fmla="*/ 32025 h 41801"/>
              <a:gd name="connsiteX11" fmla="*/ 6908 w 36905"/>
              <a:gd name="connsiteY11" fmla="*/ 20297 h 41801"/>
              <a:gd name="connsiteX0" fmla="*/ 24386 w 36905"/>
              <a:gd name="connsiteY0" fmla="*/ 31526 h 41801"/>
              <a:gd name="connsiteX1" fmla="*/ 25844 w 36905"/>
              <a:gd name="connsiteY1" fmla="*/ 36103 h 41801"/>
              <a:gd name="connsiteX0" fmla="*/ 6908 w 36905"/>
              <a:gd name="connsiteY0" fmla="*/ 17298 h 38802"/>
              <a:gd name="connsiteX1" fmla="*/ 4282 w 36905"/>
              <a:gd name="connsiteY1" fmla="*/ 2002 h 38802"/>
              <a:gd name="connsiteX2" fmla="*/ 21663 w 36905"/>
              <a:gd name="connsiteY2" fmla="*/ 1437 h 38802"/>
              <a:gd name="connsiteX3" fmla="*/ 36051 w 36905"/>
              <a:gd name="connsiteY3" fmla="*/ 9190 h 38802"/>
              <a:gd name="connsiteX4" fmla="*/ 33390 w 36905"/>
              <a:gd name="connsiteY4" fmla="*/ 16713 h 38802"/>
              <a:gd name="connsiteX5" fmla="*/ 34500 w 36905"/>
              <a:gd name="connsiteY5" fmla="*/ 24294 h 38802"/>
              <a:gd name="connsiteX6" fmla="*/ 30498 w 36905"/>
              <a:gd name="connsiteY6" fmla="*/ 36765 h 38802"/>
              <a:gd name="connsiteX7" fmla="*/ 21902 w 36905"/>
              <a:gd name="connsiteY7" fmla="*/ 30182 h 38802"/>
              <a:gd name="connsiteX8" fmla="*/ 22675 w 36905"/>
              <a:gd name="connsiteY8" fmla="*/ 37466 h 38802"/>
              <a:gd name="connsiteX9" fmla="*/ 17930 w 36905"/>
              <a:gd name="connsiteY9" fmla="*/ 36022 h 38802"/>
              <a:gd name="connsiteX10" fmla="*/ 946 w 36905"/>
              <a:gd name="connsiteY10" fmla="*/ 29026 h 38802"/>
              <a:gd name="connsiteX11" fmla="*/ 6908 w 36905"/>
              <a:gd name="connsiteY11" fmla="*/ 17298 h 38802"/>
              <a:gd name="connsiteX0" fmla="*/ 24386 w 36905"/>
              <a:gd name="connsiteY0" fmla="*/ 28527 h 38802"/>
              <a:gd name="connsiteX1" fmla="*/ 25844 w 36905"/>
              <a:gd name="connsiteY1" fmla="*/ 33104 h 38802"/>
              <a:gd name="connsiteX0" fmla="*/ 6908 w 36905"/>
              <a:gd name="connsiteY0" fmla="*/ 18330 h 39834"/>
              <a:gd name="connsiteX1" fmla="*/ 4282 w 36905"/>
              <a:gd name="connsiteY1" fmla="*/ 3034 h 39834"/>
              <a:gd name="connsiteX2" fmla="*/ 21398 w 36905"/>
              <a:gd name="connsiteY2" fmla="*/ 658 h 39834"/>
              <a:gd name="connsiteX3" fmla="*/ 36051 w 36905"/>
              <a:gd name="connsiteY3" fmla="*/ 10222 h 39834"/>
              <a:gd name="connsiteX4" fmla="*/ 33390 w 36905"/>
              <a:gd name="connsiteY4" fmla="*/ 17745 h 39834"/>
              <a:gd name="connsiteX5" fmla="*/ 34500 w 36905"/>
              <a:gd name="connsiteY5" fmla="*/ 25326 h 39834"/>
              <a:gd name="connsiteX6" fmla="*/ 30498 w 36905"/>
              <a:gd name="connsiteY6" fmla="*/ 37797 h 39834"/>
              <a:gd name="connsiteX7" fmla="*/ 21902 w 36905"/>
              <a:gd name="connsiteY7" fmla="*/ 31214 h 39834"/>
              <a:gd name="connsiteX8" fmla="*/ 22675 w 36905"/>
              <a:gd name="connsiteY8" fmla="*/ 38498 h 39834"/>
              <a:gd name="connsiteX9" fmla="*/ 17930 w 36905"/>
              <a:gd name="connsiteY9" fmla="*/ 37054 h 39834"/>
              <a:gd name="connsiteX10" fmla="*/ 946 w 36905"/>
              <a:gd name="connsiteY10" fmla="*/ 30058 h 39834"/>
              <a:gd name="connsiteX11" fmla="*/ 6908 w 36905"/>
              <a:gd name="connsiteY11" fmla="*/ 18330 h 39834"/>
              <a:gd name="connsiteX0" fmla="*/ 24386 w 36905"/>
              <a:gd name="connsiteY0" fmla="*/ 29559 h 39834"/>
              <a:gd name="connsiteX1" fmla="*/ 25844 w 36905"/>
              <a:gd name="connsiteY1" fmla="*/ 34136 h 39834"/>
              <a:gd name="connsiteX0" fmla="*/ 6908 w 36905"/>
              <a:gd name="connsiteY0" fmla="*/ 18330 h 39834"/>
              <a:gd name="connsiteX1" fmla="*/ 4282 w 36905"/>
              <a:gd name="connsiteY1" fmla="*/ 3034 h 39834"/>
              <a:gd name="connsiteX2" fmla="*/ 21398 w 36905"/>
              <a:gd name="connsiteY2" fmla="*/ 658 h 39834"/>
              <a:gd name="connsiteX3" fmla="*/ 36051 w 36905"/>
              <a:gd name="connsiteY3" fmla="*/ 10222 h 39834"/>
              <a:gd name="connsiteX4" fmla="*/ 33390 w 36905"/>
              <a:gd name="connsiteY4" fmla="*/ 17745 h 39834"/>
              <a:gd name="connsiteX5" fmla="*/ 34500 w 36905"/>
              <a:gd name="connsiteY5" fmla="*/ 25326 h 39834"/>
              <a:gd name="connsiteX6" fmla="*/ 30498 w 36905"/>
              <a:gd name="connsiteY6" fmla="*/ 37797 h 39834"/>
              <a:gd name="connsiteX7" fmla="*/ 21849 w 36905"/>
              <a:gd name="connsiteY7" fmla="*/ 30852 h 39834"/>
              <a:gd name="connsiteX8" fmla="*/ 22675 w 36905"/>
              <a:gd name="connsiteY8" fmla="*/ 38498 h 39834"/>
              <a:gd name="connsiteX9" fmla="*/ 17930 w 36905"/>
              <a:gd name="connsiteY9" fmla="*/ 37054 h 39834"/>
              <a:gd name="connsiteX10" fmla="*/ 946 w 36905"/>
              <a:gd name="connsiteY10" fmla="*/ 30058 h 39834"/>
              <a:gd name="connsiteX11" fmla="*/ 6908 w 36905"/>
              <a:gd name="connsiteY11" fmla="*/ 18330 h 39834"/>
              <a:gd name="connsiteX0" fmla="*/ 24386 w 36905"/>
              <a:gd name="connsiteY0" fmla="*/ 29559 h 39834"/>
              <a:gd name="connsiteX1" fmla="*/ 25844 w 36905"/>
              <a:gd name="connsiteY1" fmla="*/ 34136 h 39834"/>
              <a:gd name="connsiteX0" fmla="*/ 6970 w 36967"/>
              <a:gd name="connsiteY0" fmla="*/ 18330 h 39834"/>
              <a:gd name="connsiteX1" fmla="*/ 4344 w 36967"/>
              <a:gd name="connsiteY1" fmla="*/ 3034 h 39834"/>
              <a:gd name="connsiteX2" fmla="*/ 21460 w 36967"/>
              <a:gd name="connsiteY2" fmla="*/ 658 h 39834"/>
              <a:gd name="connsiteX3" fmla="*/ 36113 w 36967"/>
              <a:gd name="connsiteY3" fmla="*/ 10222 h 39834"/>
              <a:gd name="connsiteX4" fmla="*/ 33452 w 36967"/>
              <a:gd name="connsiteY4" fmla="*/ 17745 h 39834"/>
              <a:gd name="connsiteX5" fmla="*/ 34562 w 36967"/>
              <a:gd name="connsiteY5" fmla="*/ 25326 h 39834"/>
              <a:gd name="connsiteX6" fmla="*/ 30560 w 36967"/>
              <a:gd name="connsiteY6" fmla="*/ 37797 h 39834"/>
              <a:gd name="connsiteX7" fmla="*/ 21911 w 36967"/>
              <a:gd name="connsiteY7" fmla="*/ 30852 h 39834"/>
              <a:gd name="connsiteX8" fmla="*/ 22737 w 36967"/>
              <a:gd name="connsiteY8" fmla="*/ 38498 h 39834"/>
              <a:gd name="connsiteX9" fmla="*/ 17992 w 36967"/>
              <a:gd name="connsiteY9" fmla="*/ 37054 h 39834"/>
              <a:gd name="connsiteX10" fmla="*/ 1008 w 36967"/>
              <a:gd name="connsiteY10" fmla="*/ 30058 h 39834"/>
              <a:gd name="connsiteX11" fmla="*/ 6970 w 36967"/>
              <a:gd name="connsiteY11" fmla="*/ 18330 h 39834"/>
              <a:gd name="connsiteX0" fmla="*/ 24448 w 36967"/>
              <a:gd name="connsiteY0" fmla="*/ 29559 h 39834"/>
              <a:gd name="connsiteX1" fmla="*/ 25906 w 36967"/>
              <a:gd name="connsiteY1" fmla="*/ 34136 h 39834"/>
            </a:gdLst>
            <a:ahLst/>
            <a:cxnLst>
              <a:cxn ang="0">
                <a:pos x="connsiteX0" y="connsiteY0"/>
              </a:cxn>
              <a:cxn ang="0">
                <a:pos x="connsiteX1" y="connsiteY1"/>
              </a:cxn>
            </a:cxnLst>
            <a:rect l="l" t="t" r="r" b="b"/>
            <a:pathLst>
              <a:path w="36967" h="39834">
                <a:moveTo>
                  <a:pt x="6970" y="18330"/>
                </a:moveTo>
                <a:cubicBezTo>
                  <a:pt x="15904" y="12897"/>
                  <a:pt x="3125" y="6773"/>
                  <a:pt x="4344" y="3034"/>
                </a:cubicBezTo>
                <a:cubicBezTo>
                  <a:pt x="7039" y="-299"/>
                  <a:pt x="16165" y="-540"/>
                  <a:pt x="21460" y="658"/>
                </a:cubicBezTo>
                <a:cubicBezTo>
                  <a:pt x="26755" y="1856"/>
                  <a:pt x="34394" y="6987"/>
                  <a:pt x="36113" y="10222"/>
                </a:cubicBezTo>
                <a:cubicBezTo>
                  <a:pt x="37832" y="13457"/>
                  <a:pt x="33710" y="15228"/>
                  <a:pt x="33452" y="17745"/>
                </a:cubicBezTo>
                <a:cubicBezTo>
                  <a:pt x="33194" y="20262"/>
                  <a:pt x="40668" y="25363"/>
                  <a:pt x="34562" y="25326"/>
                </a:cubicBezTo>
                <a:cubicBezTo>
                  <a:pt x="26177" y="24643"/>
                  <a:pt x="32669" y="36876"/>
                  <a:pt x="30560" y="37797"/>
                </a:cubicBezTo>
                <a:cubicBezTo>
                  <a:pt x="28452" y="38718"/>
                  <a:pt x="23652" y="30088"/>
                  <a:pt x="21911" y="30852"/>
                </a:cubicBezTo>
                <a:cubicBezTo>
                  <a:pt x="20170" y="31616"/>
                  <a:pt x="23613" y="38745"/>
                  <a:pt x="22737" y="38498"/>
                </a:cubicBezTo>
                <a:cubicBezTo>
                  <a:pt x="22042" y="41631"/>
                  <a:pt x="21613" y="38461"/>
                  <a:pt x="17992" y="37054"/>
                </a:cubicBezTo>
                <a:cubicBezTo>
                  <a:pt x="14371" y="35647"/>
                  <a:pt x="10905" y="38334"/>
                  <a:pt x="1008" y="30058"/>
                </a:cubicBezTo>
                <a:cubicBezTo>
                  <a:pt x="-2948" y="19792"/>
                  <a:pt x="5935" y="20848"/>
                  <a:pt x="6970" y="18330"/>
                </a:cubicBezTo>
                <a:close/>
              </a:path>
              <a:path w="36967" h="39834" fill="none" extrusionOk="0">
                <a:moveTo>
                  <a:pt x="24448" y="29559"/>
                </a:moveTo>
                <a:cubicBezTo>
                  <a:pt x="24409" y="30206"/>
                  <a:pt x="38812" y="33743"/>
                  <a:pt x="25906" y="34136"/>
                </a:cubicBezTo>
              </a:path>
            </a:pathLst>
          </a:custGeom>
          <a:solidFill>
            <a:schemeClr val="bg1">
              <a:lumMod val="75000"/>
            </a:schemeClr>
          </a:solidFill>
          <a:ln>
            <a:noFill/>
          </a:ln>
          <a:scene3d>
            <a:camera prst="orthographicFront"/>
            <a:lightRig rig="threePt" dir="t"/>
          </a:scene3d>
          <a:sp3d prstMaterial="plastic">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TextBox 48"/>
          <p:cNvSpPr txBox="1"/>
          <p:nvPr/>
        </p:nvSpPr>
        <p:spPr>
          <a:xfrm>
            <a:off x="3532838" y="3663030"/>
            <a:ext cx="612217" cy="461665"/>
          </a:xfrm>
          <a:prstGeom prst="rect">
            <a:avLst/>
          </a:prstGeom>
          <a:noFill/>
        </p:spPr>
        <p:txBody>
          <a:bodyPr wrap="none" rtlCol="0">
            <a:spAutoFit/>
          </a:bodyPr>
          <a:lstStyle/>
          <a:p>
            <a:r>
              <a:rPr lang="en-AU" sz="2400" dirty="0">
                <a:latin typeface="Arial"/>
                <a:cs typeface="Arial"/>
              </a:rPr>
              <a:t>KC</a:t>
            </a:r>
          </a:p>
        </p:txBody>
      </p:sp>
      <p:sp>
        <p:nvSpPr>
          <p:cNvPr id="50" name="Cloud 26"/>
          <p:cNvSpPr/>
          <p:nvPr/>
        </p:nvSpPr>
        <p:spPr>
          <a:xfrm rot="20970961">
            <a:off x="4737327" y="4228511"/>
            <a:ext cx="1240754" cy="108633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68370"/>
              <a:gd name="connsiteX1" fmla="*/ 5659 w 43256"/>
              <a:gd name="connsiteY1" fmla="*/ 6766 h 68370"/>
              <a:gd name="connsiteX2" fmla="*/ 14041 w 43256"/>
              <a:gd name="connsiteY2" fmla="*/ 5061 h 68370"/>
              <a:gd name="connsiteX3" fmla="*/ 22492 w 43256"/>
              <a:gd name="connsiteY3" fmla="*/ 3291 h 68370"/>
              <a:gd name="connsiteX4" fmla="*/ 25785 w 43256"/>
              <a:gd name="connsiteY4" fmla="*/ 59 h 68370"/>
              <a:gd name="connsiteX5" fmla="*/ 29869 w 43256"/>
              <a:gd name="connsiteY5" fmla="*/ 2340 h 68370"/>
              <a:gd name="connsiteX6" fmla="*/ 35499 w 43256"/>
              <a:gd name="connsiteY6" fmla="*/ 549 h 68370"/>
              <a:gd name="connsiteX7" fmla="*/ 38354 w 43256"/>
              <a:gd name="connsiteY7" fmla="*/ 5435 h 68370"/>
              <a:gd name="connsiteX8" fmla="*/ 42018 w 43256"/>
              <a:gd name="connsiteY8" fmla="*/ 10177 h 68370"/>
              <a:gd name="connsiteX9" fmla="*/ 41854 w 43256"/>
              <a:gd name="connsiteY9" fmla="*/ 15319 h 68370"/>
              <a:gd name="connsiteX10" fmla="*/ 43052 w 43256"/>
              <a:gd name="connsiteY10" fmla="*/ 23181 h 68370"/>
              <a:gd name="connsiteX11" fmla="*/ 37440 w 43256"/>
              <a:gd name="connsiteY11" fmla="*/ 30063 h 68370"/>
              <a:gd name="connsiteX12" fmla="*/ 35431 w 43256"/>
              <a:gd name="connsiteY12" fmla="*/ 35960 h 68370"/>
              <a:gd name="connsiteX13" fmla="*/ 28591 w 43256"/>
              <a:gd name="connsiteY13" fmla="*/ 36674 h 68370"/>
              <a:gd name="connsiteX14" fmla="*/ 23703 w 43256"/>
              <a:gd name="connsiteY14" fmla="*/ 42965 h 68370"/>
              <a:gd name="connsiteX15" fmla="*/ 16516 w 43256"/>
              <a:gd name="connsiteY15" fmla="*/ 39125 h 68370"/>
              <a:gd name="connsiteX16" fmla="*/ 5840 w 43256"/>
              <a:gd name="connsiteY16" fmla="*/ 35331 h 68370"/>
              <a:gd name="connsiteX17" fmla="*/ 1146 w 43256"/>
              <a:gd name="connsiteY17" fmla="*/ 31109 h 68370"/>
              <a:gd name="connsiteX18" fmla="*/ 2149 w 43256"/>
              <a:gd name="connsiteY18" fmla="*/ 25410 h 68370"/>
              <a:gd name="connsiteX19" fmla="*/ 31 w 43256"/>
              <a:gd name="connsiteY19" fmla="*/ 19563 h 68370"/>
              <a:gd name="connsiteX20" fmla="*/ 3899 w 43256"/>
              <a:gd name="connsiteY20" fmla="*/ 14366 h 68370"/>
              <a:gd name="connsiteX21" fmla="*/ 3936 w 43256"/>
              <a:gd name="connsiteY21" fmla="*/ 14229 h 68370"/>
              <a:gd name="connsiteX0" fmla="*/ 4729 w 43256"/>
              <a:gd name="connsiteY0" fmla="*/ 26036 h 68370"/>
              <a:gd name="connsiteX1" fmla="*/ 2196 w 43256"/>
              <a:gd name="connsiteY1" fmla="*/ 25239 h 68370"/>
              <a:gd name="connsiteX2" fmla="*/ 6964 w 43256"/>
              <a:gd name="connsiteY2" fmla="*/ 34758 h 68370"/>
              <a:gd name="connsiteX3" fmla="*/ 5856 w 43256"/>
              <a:gd name="connsiteY3" fmla="*/ 35139 h 68370"/>
              <a:gd name="connsiteX4" fmla="*/ 16514 w 43256"/>
              <a:gd name="connsiteY4" fmla="*/ 38949 h 68370"/>
              <a:gd name="connsiteX5" fmla="*/ 15920 w 43256"/>
              <a:gd name="connsiteY5" fmla="*/ 68361 h 68370"/>
              <a:gd name="connsiteX6" fmla="*/ 28863 w 43256"/>
              <a:gd name="connsiteY6" fmla="*/ 34610 h 68370"/>
              <a:gd name="connsiteX7" fmla="*/ 28596 w 43256"/>
              <a:gd name="connsiteY7" fmla="*/ 36519 h 68370"/>
              <a:gd name="connsiteX8" fmla="*/ 34165 w 43256"/>
              <a:gd name="connsiteY8" fmla="*/ 22813 h 68370"/>
              <a:gd name="connsiteX9" fmla="*/ 37416 w 43256"/>
              <a:gd name="connsiteY9" fmla="*/ 29949 h 68370"/>
              <a:gd name="connsiteX10" fmla="*/ 41834 w 43256"/>
              <a:gd name="connsiteY10" fmla="*/ 15213 h 68370"/>
              <a:gd name="connsiteX11" fmla="*/ 40386 w 43256"/>
              <a:gd name="connsiteY11" fmla="*/ 17889 h 68370"/>
              <a:gd name="connsiteX12" fmla="*/ 38360 w 43256"/>
              <a:gd name="connsiteY12" fmla="*/ 5285 h 68370"/>
              <a:gd name="connsiteX13" fmla="*/ 38436 w 43256"/>
              <a:gd name="connsiteY13" fmla="*/ 6549 h 68370"/>
              <a:gd name="connsiteX14" fmla="*/ 29114 w 43256"/>
              <a:gd name="connsiteY14" fmla="*/ 3811 h 68370"/>
              <a:gd name="connsiteX15" fmla="*/ 29856 w 43256"/>
              <a:gd name="connsiteY15" fmla="*/ 2199 h 68370"/>
              <a:gd name="connsiteX16" fmla="*/ 22177 w 43256"/>
              <a:gd name="connsiteY16" fmla="*/ 4579 h 68370"/>
              <a:gd name="connsiteX17" fmla="*/ 22536 w 43256"/>
              <a:gd name="connsiteY17" fmla="*/ 3189 h 68370"/>
              <a:gd name="connsiteX18" fmla="*/ 14036 w 43256"/>
              <a:gd name="connsiteY18" fmla="*/ 5051 h 68370"/>
              <a:gd name="connsiteX19" fmla="*/ 15336 w 43256"/>
              <a:gd name="connsiteY19" fmla="*/ 6399 h 68370"/>
              <a:gd name="connsiteX20" fmla="*/ 4163 w 43256"/>
              <a:gd name="connsiteY20" fmla="*/ 15648 h 68370"/>
              <a:gd name="connsiteX21" fmla="*/ 3936 w 43256"/>
              <a:gd name="connsiteY21" fmla="*/ 14229 h 68370"/>
              <a:gd name="connsiteX0" fmla="*/ 3936 w 43256"/>
              <a:gd name="connsiteY0" fmla="*/ 14229 h 68407"/>
              <a:gd name="connsiteX1" fmla="*/ 5659 w 43256"/>
              <a:gd name="connsiteY1" fmla="*/ 6766 h 68407"/>
              <a:gd name="connsiteX2" fmla="*/ 14041 w 43256"/>
              <a:gd name="connsiteY2" fmla="*/ 5061 h 68407"/>
              <a:gd name="connsiteX3" fmla="*/ 22492 w 43256"/>
              <a:gd name="connsiteY3" fmla="*/ 3291 h 68407"/>
              <a:gd name="connsiteX4" fmla="*/ 25785 w 43256"/>
              <a:gd name="connsiteY4" fmla="*/ 59 h 68407"/>
              <a:gd name="connsiteX5" fmla="*/ 29869 w 43256"/>
              <a:gd name="connsiteY5" fmla="*/ 2340 h 68407"/>
              <a:gd name="connsiteX6" fmla="*/ 35499 w 43256"/>
              <a:gd name="connsiteY6" fmla="*/ 549 h 68407"/>
              <a:gd name="connsiteX7" fmla="*/ 38354 w 43256"/>
              <a:gd name="connsiteY7" fmla="*/ 5435 h 68407"/>
              <a:gd name="connsiteX8" fmla="*/ 42018 w 43256"/>
              <a:gd name="connsiteY8" fmla="*/ 10177 h 68407"/>
              <a:gd name="connsiteX9" fmla="*/ 41854 w 43256"/>
              <a:gd name="connsiteY9" fmla="*/ 15319 h 68407"/>
              <a:gd name="connsiteX10" fmla="*/ 43052 w 43256"/>
              <a:gd name="connsiteY10" fmla="*/ 23181 h 68407"/>
              <a:gd name="connsiteX11" fmla="*/ 37440 w 43256"/>
              <a:gd name="connsiteY11" fmla="*/ 30063 h 68407"/>
              <a:gd name="connsiteX12" fmla="*/ 35431 w 43256"/>
              <a:gd name="connsiteY12" fmla="*/ 35960 h 68407"/>
              <a:gd name="connsiteX13" fmla="*/ 28591 w 43256"/>
              <a:gd name="connsiteY13" fmla="*/ 36674 h 68407"/>
              <a:gd name="connsiteX14" fmla="*/ 23703 w 43256"/>
              <a:gd name="connsiteY14" fmla="*/ 42965 h 68407"/>
              <a:gd name="connsiteX15" fmla="*/ 16516 w 43256"/>
              <a:gd name="connsiteY15" fmla="*/ 39125 h 68407"/>
              <a:gd name="connsiteX16" fmla="*/ 5840 w 43256"/>
              <a:gd name="connsiteY16" fmla="*/ 35331 h 68407"/>
              <a:gd name="connsiteX17" fmla="*/ 1146 w 43256"/>
              <a:gd name="connsiteY17" fmla="*/ 31109 h 68407"/>
              <a:gd name="connsiteX18" fmla="*/ 2149 w 43256"/>
              <a:gd name="connsiteY18" fmla="*/ 25410 h 68407"/>
              <a:gd name="connsiteX19" fmla="*/ 31 w 43256"/>
              <a:gd name="connsiteY19" fmla="*/ 19563 h 68407"/>
              <a:gd name="connsiteX20" fmla="*/ 3899 w 43256"/>
              <a:gd name="connsiteY20" fmla="*/ 14366 h 68407"/>
              <a:gd name="connsiteX21" fmla="*/ 3936 w 43256"/>
              <a:gd name="connsiteY21" fmla="*/ 14229 h 68407"/>
              <a:gd name="connsiteX0" fmla="*/ 4729 w 43256"/>
              <a:gd name="connsiteY0" fmla="*/ 26036 h 68407"/>
              <a:gd name="connsiteX1" fmla="*/ 2196 w 43256"/>
              <a:gd name="connsiteY1" fmla="*/ 25239 h 68407"/>
              <a:gd name="connsiteX2" fmla="*/ 6964 w 43256"/>
              <a:gd name="connsiteY2" fmla="*/ 34758 h 68407"/>
              <a:gd name="connsiteX3" fmla="*/ 5856 w 43256"/>
              <a:gd name="connsiteY3" fmla="*/ 35139 h 68407"/>
              <a:gd name="connsiteX4" fmla="*/ 20040 w 43256"/>
              <a:gd name="connsiteY4" fmla="*/ 63841 h 68407"/>
              <a:gd name="connsiteX5" fmla="*/ 15920 w 43256"/>
              <a:gd name="connsiteY5" fmla="*/ 68361 h 68407"/>
              <a:gd name="connsiteX6" fmla="*/ 28863 w 43256"/>
              <a:gd name="connsiteY6" fmla="*/ 34610 h 68407"/>
              <a:gd name="connsiteX7" fmla="*/ 28596 w 43256"/>
              <a:gd name="connsiteY7" fmla="*/ 36519 h 68407"/>
              <a:gd name="connsiteX8" fmla="*/ 34165 w 43256"/>
              <a:gd name="connsiteY8" fmla="*/ 22813 h 68407"/>
              <a:gd name="connsiteX9" fmla="*/ 37416 w 43256"/>
              <a:gd name="connsiteY9" fmla="*/ 29949 h 68407"/>
              <a:gd name="connsiteX10" fmla="*/ 41834 w 43256"/>
              <a:gd name="connsiteY10" fmla="*/ 15213 h 68407"/>
              <a:gd name="connsiteX11" fmla="*/ 40386 w 43256"/>
              <a:gd name="connsiteY11" fmla="*/ 17889 h 68407"/>
              <a:gd name="connsiteX12" fmla="*/ 38360 w 43256"/>
              <a:gd name="connsiteY12" fmla="*/ 5285 h 68407"/>
              <a:gd name="connsiteX13" fmla="*/ 38436 w 43256"/>
              <a:gd name="connsiteY13" fmla="*/ 6549 h 68407"/>
              <a:gd name="connsiteX14" fmla="*/ 29114 w 43256"/>
              <a:gd name="connsiteY14" fmla="*/ 3811 h 68407"/>
              <a:gd name="connsiteX15" fmla="*/ 29856 w 43256"/>
              <a:gd name="connsiteY15" fmla="*/ 2199 h 68407"/>
              <a:gd name="connsiteX16" fmla="*/ 22177 w 43256"/>
              <a:gd name="connsiteY16" fmla="*/ 4579 h 68407"/>
              <a:gd name="connsiteX17" fmla="*/ 22536 w 43256"/>
              <a:gd name="connsiteY17" fmla="*/ 3189 h 68407"/>
              <a:gd name="connsiteX18" fmla="*/ 14036 w 43256"/>
              <a:gd name="connsiteY18" fmla="*/ 5051 h 68407"/>
              <a:gd name="connsiteX19" fmla="*/ 15336 w 43256"/>
              <a:gd name="connsiteY19" fmla="*/ 6399 h 68407"/>
              <a:gd name="connsiteX20" fmla="*/ 4163 w 43256"/>
              <a:gd name="connsiteY20" fmla="*/ 15648 h 68407"/>
              <a:gd name="connsiteX21" fmla="*/ 3936 w 43256"/>
              <a:gd name="connsiteY21" fmla="*/ 14229 h 68407"/>
              <a:gd name="connsiteX0" fmla="*/ 3936 w 43256"/>
              <a:gd name="connsiteY0" fmla="*/ 14229 h 68407"/>
              <a:gd name="connsiteX1" fmla="*/ 5659 w 43256"/>
              <a:gd name="connsiteY1" fmla="*/ 6766 h 68407"/>
              <a:gd name="connsiteX2" fmla="*/ 14041 w 43256"/>
              <a:gd name="connsiteY2" fmla="*/ 5061 h 68407"/>
              <a:gd name="connsiteX3" fmla="*/ 22492 w 43256"/>
              <a:gd name="connsiteY3" fmla="*/ 3291 h 68407"/>
              <a:gd name="connsiteX4" fmla="*/ 25785 w 43256"/>
              <a:gd name="connsiteY4" fmla="*/ 59 h 68407"/>
              <a:gd name="connsiteX5" fmla="*/ 29869 w 43256"/>
              <a:gd name="connsiteY5" fmla="*/ 2340 h 68407"/>
              <a:gd name="connsiteX6" fmla="*/ 35499 w 43256"/>
              <a:gd name="connsiteY6" fmla="*/ 549 h 68407"/>
              <a:gd name="connsiteX7" fmla="*/ 38354 w 43256"/>
              <a:gd name="connsiteY7" fmla="*/ 5435 h 68407"/>
              <a:gd name="connsiteX8" fmla="*/ 42018 w 43256"/>
              <a:gd name="connsiteY8" fmla="*/ 10177 h 68407"/>
              <a:gd name="connsiteX9" fmla="*/ 41854 w 43256"/>
              <a:gd name="connsiteY9" fmla="*/ 15319 h 68407"/>
              <a:gd name="connsiteX10" fmla="*/ 43052 w 43256"/>
              <a:gd name="connsiteY10" fmla="*/ 23181 h 68407"/>
              <a:gd name="connsiteX11" fmla="*/ 37440 w 43256"/>
              <a:gd name="connsiteY11" fmla="*/ 30063 h 68407"/>
              <a:gd name="connsiteX12" fmla="*/ 35431 w 43256"/>
              <a:gd name="connsiteY12" fmla="*/ 35960 h 68407"/>
              <a:gd name="connsiteX13" fmla="*/ 28591 w 43256"/>
              <a:gd name="connsiteY13" fmla="*/ 36674 h 68407"/>
              <a:gd name="connsiteX14" fmla="*/ 23703 w 43256"/>
              <a:gd name="connsiteY14" fmla="*/ 42965 h 68407"/>
              <a:gd name="connsiteX15" fmla="*/ 13954 w 43256"/>
              <a:gd name="connsiteY15" fmla="*/ 57737 h 68407"/>
              <a:gd name="connsiteX16" fmla="*/ 5840 w 43256"/>
              <a:gd name="connsiteY16" fmla="*/ 35331 h 68407"/>
              <a:gd name="connsiteX17" fmla="*/ 1146 w 43256"/>
              <a:gd name="connsiteY17" fmla="*/ 31109 h 68407"/>
              <a:gd name="connsiteX18" fmla="*/ 2149 w 43256"/>
              <a:gd name="connsiteY18" fmla="*/ 25410 h 68407"/>
              <a:gd name="connsiteX19" fmla="*/ 31 w 43256"/>
              <a:gd name="connsiteY19" fmla="*/ 19563 h 68407"/>
              <a:gd name="connsiteX20" fmla="*/ 3899 w 43256"/>
              <a:gd name="connsiteY20" fmla="*/ 14366 h 68407"/>
              <a:gd name="connsiteX21" fmla="*/ 3936 w 43256"/>
              <a:gd name="connsiteY21" fmla="*/ 14229 h 68407"/>
              <a:gd name="connsiteX0" fmla="*/ 4729 w 43256"/>
              <a:gd name="connsiteY0" fmla="*/ 26036 h 68407"/>
              <a:gd name="connsiteX1" fmla="*/ 2196 w 43256"/>
              <a:gd name="connsiteY1" fmla="*/ 25239 h 68407"/>
              <a:gd name="connsiteX2" fmla="*/ 6964 w 43256"/>
              <a:gd name="connsiteY2" fmla="*/ 34758 h 68407"/>
              <a:gd name="connsiteX3" fmla="*/ 5856 w 43256"/>
              <a:gd name="connsiteY3" fmla="*/ 35139 h 68407"/>
              <a:gd name="connsiteX4" fmla="*/ 20040 w 43256"/>
              <a:gd name="connsiteY4" fmla="*/ 63841 h 68407"/>
              <a:gd name="connsiteX5" fmla="*/ 15920 w 43256"/>
              <a:gd name="connsiteY5" fmla="*/ 68361 h 68407"/>
              <a:gd name="connsiteX6" fmla="*/ 28863 w 43256"/>
              <a:gd name="connsiteY6" fmla="*/ 34610 h 68407"/>
              <a:gd name="connsiteX7" fmla="*/ 28596 w 43256"/>
              <a:gd name="connsiteY7" fmla="*/ 36519 h 68407"/>
              <a:gd name="connsiteX8" fmla="*/ 34165 w 43256"/>
              <a:gd name="connsiteY8" fmla="*/ 22813 h 68407"/>
              <a:gd name="connsiteX9" fmla="*/ 37416 w 43256"/>
              <a:gd name="connsiteY9" fmla="*/ 29949 h 68407"/>
              <a:gd name="connsiteX10" fmla="*/ 41834 w 43256"/>
              <a:gd name="connsiteY10" fmla="*/ 15213 h 68407"/>
              <a:gd name="connsiteX11" fmla="*/ 40386 w 43256"/>
              <a:gd name="connsiteY11" fmla="*/ 17889 h 68407"/>
              <a:gd name="connsiteX12" fmla="*/ 38360 w 43256"/>
              <a:gd name="connsiteY12" fmla="*/ 5285 h 68407"/>
              <a:gd name="connsiteX13" fmla="*/ 38436 w 43256"/>
              <a:gd name="connsiteY13" fmla="*/ 6549 h 68407"/>
              <a:gd name="connsiteX14" fmla="*/ 29114 w 43256"/>
              <a:gd name="connsiteY14" fmla="*/ 3811 h 68407"/>
              <a:gd name="connsiteX15" fmla="*/ 29856 w 43256"/>
              <a:gd name="connsiteY15" fmla="*/ 2199 h 68407"/>
              <a:gd name="connsiteX16" fmla="*/ 22177 w 43256"/>
              <a:gd name="connsiteY16" fmla="*/ 4579 h 68407"/>
              <a:gd name="connsiteX17" fmla="*/ 22536 w 43256"/>
              <a:gd name="connsiteY17" fmla="*/ 3189 h 68407"/>
              <a:gd name="connsiteX18" fmla="*/ 14036 w 43256"/>
              <a:gd name="connsiteY18" fmla="*/ 5051 h 68407"/>
              <a:gd name="connsiteX19" fmla="*/ 15336 w 43256"/>
              <a:gd name="connsiteY19" fmla="*/ 6399 h 68407"/>
              <a:gd name="connsiteX20" fmla="*/ 4163 w 43256"/>
              <a:gd name="connsiteY20" fmla="*/ 15648 h 68407"/>
              <a:gd name="connsiteX21" fmla="*/ 3936 w 43256"/>
              <a:gd name="connsiteY21" fmla="*/ 14229 h 68407"/>
              <a:gd name="connsiteX0" fmla="*/ 3936 w 43256"/>
              <a:gd name="connsiteY0" fmla="*/ 14229 h 68407"/>
              <a:gd name="connsiteX1" fmla="*/ 5659 w 43256"/>
              <a:gd name="connsiteY1" fmla="*/ 6766 h 68407"/>
              <a:gd name="connsiteX2" fmla="*/ 14041 w 43256"/>
              <a:gd name="connsiteY2" fmla="*/ 5061 h 68407"/>
              <a:gd name="connsiteX3" fmla="*/ 22492 w 43256"/>
              <a:gd name="connsiteY3" fmla="*/ 3291 h 68407"/>
              <a:gd name="connsiteX4" fmla="*/ 25785 w 43256"/>
              <a:gd name="connsiteY4" fmla="*/ 59 h 68407"/>
              <a:gd name="connsiteX5" fmla="*/ 29869 w 43256"/>
              <a:gd name="connsiteY5" fmla="*/ 2340 h 68407"/>
              <a:gd name="connsiteX6" fmla="*/ 35499 w 43256"/>
              <a:gd name="connsiteY6" fmla="*/ 549 h 68407"/>
              <a:gd name="connsiteX7" fmla="*/ 38354 w 43256"/>
              <a:gd name="connsiteY7" fmla="*/ 5435 h 68407"/>
              <a:gd name="connsiteX8" fmla="*/ 42018 w 43256"/>
              <a:gd name="connsiteY8" fmla="*/ 10177 h 68407"/>
              <a:gd name="connsiteX9" fmla="*/ 41854 w 43256"/>
              <a:gd name="connsiteY9" fmla="*/ 15319 h 68407"/>
              <a:gd name="connsiteX10" fmla="*/ 43052 w 43256"/>
              <a:gd name="connsiteY10" fmla="*/ 23181 h 68407"/>
              <a:gd name="connsiteX11" fmla="*/ 37440 w 43256"/>
              <a:gd name="connsiteY11" fmla="*/ 30063 h 68407"/>
              <a:gd name="connsiteX12" fmla="*/ 35431 w 43256"/>
              <a:gd name="connsiteY12" fmla="*/ 35960 h 68407"/>
              <a:gd name="connsiteX13" fmla="*/ 28591 w 43256"/>
              <a:gd name="connsiteY13" fmla="*/ 36674 h 68407"/>
              <a:gd name="connsiteX14" fmla="*/ 23703 w 43256"/>
              <a:gd name="connsiteY14" fmla="*/ 42965 h 68407"/>
              <a:gd name="connsiteX15" fmla="*/ 13954 w 43256"/>
              <a:gd name="connsiteY15" fmla="*/ 57737 h 68407"/>
              <a:gd name="connsiteX16" fmla="*/ 5840 w 43256"/>
              <a:gd name="connsiteY16" fmla="*/ 35331 h 68407"/>
              <a:gd name="connsiteX17" fmla="*/ 1146 w 43256"/>
              <a:gd name="connsiteY17" fmla="*/ 31109 h 68407"/>
              <a:gd name="connsiteX18" fmla="*/ 2149 w 43256"/>
              <a:gd name="connsiteY18" fmla="*/ 25410 h 68407"/>
              <a:gd name="connsiteX19" fmla="*/ 31 w 43256"/>
              <a:gd name="connsiteY19" fmla="*/ 19563 h 68407"/>
              <a:gd name="connsiteX20" fmla="*/ 3899 w 43256"/>
              <a:gd name="connsiteY20" fmla="*/ 14366 h 68407"/>
              <a:gd name="connsiteX21" fmla="*/ 3936 w 43256"/>
              <a:gd name="connsiteY21" fmla="*/ 14229 h 68407"/>
              <a:gd name="connsiteX0" fmla="*/ 4729 w 43256"/>
              <a:gd name="connsiteY0" fmla="*/ 26036 h 68407"/>
              <a:gd name="connsiteX1" fmla="*/ 2196 w 43256"/>
              <a:gd name="connsiteY1" fmla="*/ 25239 h 68407"/>
              <a:gd name="connsiteX2" fmla="*/ 6964 w 43256"/>
              <a:gd name="connsiteY2" fmla="*/ 34758 h 68407"/>
              <a:gd name="connsiteX3" fmla="*/ 5856 w 43256"/>
              <a:gd name="connsiteY3" fmla="*/ 35139 h 68407"/>
              <a:gd name="connsiteX4" fmla="*/ 20040 w 43256"/>
              <a:gd name="connsiteY4" fmla="*/ 63841 h 68407"/>
              <a:gd name="connsiteX5" fmla="*/ 15920 w 43256"/>
              <a:gd name="connsiteY5" fmla="*/ 68361 h 68407"/>
              <a:gd name="connsiteX6" fmla="*/ 28863 w 43256"/>
              <a:gd name="connsiteY6" fmla="*/ 34610 h 68407"/>
              <a:gd name="connsiteX7" fmla="*/ 28596 w 43256"/>
              <a:gd name="connsiteY7" fmla="*/ 36519 h 68407"/>
              <a:gd name="connsiteX8" fmla="*/ 34165 w 43256"/>
              <a:gd name="connsiteY8" fmla="*/ 22813 h 68407"/>
              <a:gd name="connsiteX9" fmla="*/ 37416 w 43256"/>
              <a:gd name="connsiteY9" fmla="*/ 29949 h 68407"/>
              <a:gd name="connsiteX10" fmla="*/ 41834 w 43256"/>
              <a:gd name="connsiteY10" fmla="*/ 15213 h 68407"/>
              <a:gd name="connsiteX11" fmla="*/ 40386 w 43256"/>
              <a:gd name="connsiteY11" fmla="*/ 17889 h 68407"/>
              <a:gd name="connsiteX12" fmla="*/ 38360 w 43256"/>
              <a:gd name="connsiteY12" fmla="*/ 5285 h 68407"/>
              <a:gd name="connsiteX13" fmla="*/ 38436 w 43256"/>
              <a:gd name="connsiteY13" fmla="*/ 6549 h 68407"/>
              <a:gd name="connsiteX14" fmla="*/ 29114 w 43256"/>
              <a:gd name="connsiteY14" fmla="*/ 3811 h 68407"/>
              <a:gd name="connsiteX15" fmla="*/ 29856 w 43256"/>
              <a:gd name="connsiteY15" fmla="*/ 2199 h 68407"/>
              <a:gd name="connsiteX16" fmla="*/ 22177 w 43256"/>
              <a:gd name="connsiteY16" fmla="*/ 4579 h 68407"/>
              <a:gd name="connsiteX17" fmla="*/ 21484 w 43256"/>
              <a:gd name="connsiteY17" fmla="*/ 14593 h 68407"/>
              <a:gd name="connsiteX18" fmla="*/ 14036 w 43256"/>
              <a:gd name="connsiteY18" fmla="*/ 5051 h 68407"/>
              <a:gd name="connsiteX19" fmla="*/ 15336 w 43256"/>
              <a:gd name="connsiteY19" fmla="*/ 6399 h 68407"/>
              <a:gd name="connsiteX20" fmla="*/ 4163 w 43256"/>
              <a:gd name="connsiteY20" fmla="*/ 15648 h 68407"/>
              <a:gd name="connsiteX21" fmla="*/ 3936 w 43256"/>
              <a:gd name="connsiteY21" fmla="*/ 14229 h 68407"/>
              <a:gd name="connsiteX0" fmla="*/ 3936 w 43256"/>
              <a:gd name="connsiteY0" fmla="*/ 14229 h 92877"/>
              <a:gd name="connsiteX1" fmla="*/ 5659 w 43256"/>
              <a:gd name="connsiteY1" fmla="*/ 6766 h 92877"/>
              <a:gd name="connsiteX2" fmla="*/ 14041 w 43256"/>
              <a:gd name="connsiteY2" fmla="*/ 5061 h 92877"/>
              <a:gd name="connsiteX3" fmla="*/ 22492 w 43256"/>
              <a:gd name="connsiteY3" fmla="*/ 3291 h 92877"/>
              <a:gd name="connsiteX4" fmla="*/ 25785 w 43256"/>
              <a:gd name="connsiteY4" fmla="*/ 59 h 92877"/>
              <a:gd name="connsiteX5" fmla="*/ 29869 w 43256"/>
              <a:gd name="connsiteY5" fmla="*/ 2340 h 92877"/>
              <a:gd name="connsiteX6" fmla="*/ 35499 w 43256"/>
              <a:gd name="connsiteY6" fmla="*/ 549 h 92877"/>
              <a:gd name="connsiteX7" fmla="*/ 38354 w 43256"/>
              <a:gd name="connsiteY7" fmla="*/ 5435 h 92877"/>
              <a:gd name="connsiteX8" fmla="*/ 42018 w 43256"/>
              <a:gd name="connsiteY8" fmla="*/ 10177 h 92877"/>
              <a:gd name="connsiteX9" fmla="*/ 41854 w 43256"/>
              <a:gd name="connsiteY9" fmla="*/ 15319 h 92877"/>
              <a:gd name="connsiteX10" fmla="*/ 43052 w 43256"/>
              <a:gd name="connsiteY10" fmla="*/ 23181 h 92877"/>
              <a:gd name="connsiteX11" fmla="*/ 37440 w 43256"/>
              <a:gd name="connsiteY11" fmla="*/ 30063 h 92877"/>
              <a:gd name="connsiteX12" fmla="*/ 35431 w 43256"/>
              <a:gd name="connsiteY12" fmla="*/ 35960 h 92877"/>
              <a:gd name="connsiteX13" fmla="*/ 28591 w 43256"/>
              <a:gd name="connsiteY13" fmla="*/ 36674 h 92877"/>
              <a:gd name="connsiteX14" fmla="*/ 23703 w 43256"/>
              <a:gd name="connsiteY14" fmla="*/ 42965 h 92877"/>
              <a:gd name="connsiteX15" fmla="*/ 13954 w 43256"/>
              <a:gd name="connsiteY15" fmla="*/ 57737 h 92877"/>
              <a:gd name="connsiteX16" fmla="*/ 5840 w 43256"/>
              <a:gd name="connsiteY16" fmla="*/ 35331 h 92877"/>
              <a:gd name="connsiteX17" fmla="*/ 1146 w 43256"/>
              <a:gd name="connsiteY17" fmla="*/ 31109 h 92877"/>
              <a:gd name="connsiteX18" fmla="*/ 2149 w 43256"/>
              <a:gd name="connsiteY18" fmla="*/ 25410 h 92877"/>
              <a:gd name="connsiteX19" fmla="*/ 31 w 43256"/>
              <a:gd name="connsiteY19" fmla="*/ 19563 h 92877"/>
              <a:gd name="connsiteX20" fmla="*/ 3899 w 43256"/>
              <a:gd name="connsiteY20" fmla="*/ 14366 h 92877"/>
              <a:gd name="connsiteX21" fmla="*/ 3936 w 43256"/>
              <a:gd name="connsiteY21" fmla="*/ 14229 h 92877"/>
              <a:gd name="connsiteX0" fmla="*/ 4729 w 43256"/>
              <a:gd name="connsiteY0" fmla="*/ 26036 h 92877"/>
              <a:gd name="connsiteX1" fmla="*/ 2196 w 43256"/>
              <a:gd name="connsiteY1" fmla="*/ 25239 h 92877"/>
              <a:gd name="connsiteX2" fmla="*/ 6964 w 43256"/>
              <a:gd name="connsiteY2" fmla="*/ 34758 h 92877"/>
              <a:gd name="connsiteX3" fmla="*/ 5856 w 43256"/>
              <a:gd name="connsiteY3" fmla="*/ 35139 h 92877"/>
              <a:gd name="connsiteX4" fmla="*/ 38845 w 43256"/>
              <a:gd name="connsiteY4" fmla="*/ 92877 h 92877"/>
              <a:gd name="connsiteX5" fmla="*/ 15920 w 43256"/>
              <a:gd name="connsiteY5" fmla="*/ 68361 h 92877"/>
              <a:gd name="connsiteX6" fmla="*/ 28863 w 43256"/>
              <a:gd name="connsiteY6" fmla="*/ 34610 h 92877"/>
              <a:gd name="connsiteX7" fmla="*/ 28596 w 43256"/>
              <a:gd name="connsiteY7" fmla="*/ 36519 h 92877"/>
              <a:gd name="connsiteX8" fmla="*/ 34165 w 43256"/>
              <a:gd name="connsiteY8" fmla="*/ 22813 h 92877"/>
              <a:gd name="connsiteX9" fmla="*/ 37416 w 43256"/>
              <a:gd name="connsiteY9" fmla="*/ 29949 h 92877"/>
              <a:gd name="connsiteX10" fmla="*/ 41834 w 43256"/>
              <a:gd name="connsiteY10" fmla="*/ 15213 h 92877"/>
              <a:gd name="connsiteX11" fmla="*/ 40386 w 43256"/>
              <a:gd name="connsiteY11" fmla="*/ 17889 h 92877"/>
              <a:gd name="connsiteX12" fmla="*/ 38360 w 43256"/>
              <a:gd name="connsiteY12" fmla="*/ 5285 h 92877"/>
              <a:gd name="connsiteX13" fmla="*/ 38436 w 43256"/>
              <a:gd name="connsiteY13" fmla="*/ 6549 h 92877"/>
              <a:gd name="connsiteX14" fmla="*/ 29114 w 43256"/>
              <a:gd name="connsiteY14" fmla="*/ 3811 h 92877"/>
              <a:gd name="connsiteX15" fmla="*/ 29856 w 43256"/>
              <a:gd name="connsiteY15" fmla="*/ 2199 h 92877"/>
              <a:gd name="connsiteX16" fmla="*/ 22177 w 43256"/>
              <a:gd name="connsiteY16" fmla="*/ 4579 h 92877"/>
              <a:gd name="connsiteX17" fmla="*/ 21484 w 43256"/>
              <a:gd name="connsiteY17" fmla="*/ 14593 h 92877"/>
              <a:gd name="connsiteX18" fmla="*/ 14036 w 43256"/>
              <a:gd name="connsiteY18" fmla="*/ 5051 h 92877"/>
              <a:gd name="connsiteX19" fmla="*/ 15336 w 43256"/>
              <a:gd name="connsiteY19" fmla="*/ 6399 h 92877"/>
              <a:gd name="connsiteX20" fmla="*/ 4163 w 43256"/>
              <a:gd name="connsiteY20" fmla="*/ 15648 h 92877"/>
              <a:gd name="connsiteX21" fmla="*/ 3936 w 43256"/>
              <a:gd name="connsiteY21" fmla="*/ 14229 h 9287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5840 w 43256"/>
              <a:gd name="connsiteY16" fmla="*/ 35331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6964 w 43256"/>
              <a:gd name="connsiteY2" fmla="*/ 34758 h 58197"/>
              <a:gd name="connsiteX3" fmla="*/ 5856 w 43256"/>
              <a:gd name="connsiteY3" fmla="*/ 3513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5840 w 43256"/>
              <a:gd name="connsiteY16" fmla="*/ 35331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6964 w 43256"/>
              <a:gd name="connsiteY2" fmla="*/ 34758 h 58197"/>
              <a:gd name="connsiteX3" fmla="*/ 13850 w 43256"/>
              <a:gd name="connsiteY3" fmla="*/ 3572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5840 w 43256"/>
              <a:gd name="connsiteY16" fmla="*/ 35331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13483 w 43256"/>
              <a:gd name="connsiteY2" fmla="*/ 31318 h 58197"/>
              <a:gd name="connsiteX3" fmla="*/ 13850 w 43256"/>
              <a:gd name="connsiteY3" fmla="*/ 3572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9886 w 43256"/>
              <a:gd name="connsiteY16" fmla="*/ 31347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13483 w 43256"/>
              <a:gd name="connsiteY2" fmla="*/ 31318 h 58197"/>
              <a:gd name="connsiteX3" fmla="*/ 13850 w 43256"/>
              <a:gd name="connsiteY3" fmla="*/ 35729 h 58197"/>
              <a:gd name="connsiteX4" fmla="*/ 28863 w 43256"/>
              <a:gd name="connsiteY4" fmla="*/ 34610 h 58197"/>
              <a:gd name="connsiteX5" fmla="*/ 28596 w 43256"/>
              <a:gd name="connsiteY5" fmla="*/ 36519 h 58197"/>
              <a:gd name="connsiteX6" fmla="*/ 34165 w 43256"/>
              <a:gd name="connsiteY6" fmla="*/ 22813 h 58197"/>
              <a:gd name="connsiteX7" fmla="*/ 37416 w 43256"/>
              <a:gd name="connsiteY7" fmla="*/ 29949 h 58197"/>
              <a:gd name="connsiteX8" fmla="*/ 41834 w 43256"/>
              <a:gd name="connsiteY8" fmla="*/ 15213 h 58197"/>
              <a:gd name="connsiteX9" fmla="*/ 40386 w 43256"/>
              <a:gd name="connsiteY9" fmla="*/ 17889 h 58197"/>
              <a:gd name="connsiteX10" fmla="*/ 38360 w 43256"/>
              <a:gd name="connsiteY10" fmla="*/ 5285 h 58197"/>
              <a:gd name="connsiteX11" fmla="*/ 38436 w 43256"/>
              <a:gd name="connsiteY11" fmla="*/ 6549 h 58197"/>
              <a:gd name="connsiteX12" fmla="*/ 29114 w 43256"/>
              <a:gd name="connsiteY12" fmla="*/ 3811 h 58197"/>
              <a:gd name="connsiteX13" fmla="*/ 29856 w 43256"/>
              <a:gd name="connsiteY13" fmla="*/ 2199 h 58197"/>
              <a:gd name="connsiteX14" fmla="*/ 22177 w 43256"/>
              <a:gd name="connsiteY14" fmla="*/ 4579 h 58197"/>
              <a:gd name="connsiteX15" fmla="*/ 21484 w 43256"/>
              <a:gd name="connsiteY15" fmla="*/ 14593 h 58197"/>
              <a:gd name="connsiteX16" fmla="*/ 14036 w 43256"/>
              <a:gd name="connsiteY16" fmla="*/ 5051 h 58197"/>
              <a:gd name="connsiteX17" fmla="*/ 15336 w 43256"/>
              <a:gd name="connsiteY17" fmla="*/ 6399 h 58197"/>
              <a:gd name="connsiteX18" fmla="*/ 4163 w 43256"/>
              <a:gd name="connsiteY18" fmla="*/ 15648 h 58197"/>
              <a:gd name="connsiteX19" fmla="*/ 3936 w 43256"/>
              <a:gd name="connsiteY19"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9886 w 43256"/>
              <a:gd name="connsiteY16" fmla="*/ 31347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28863 w 43256"/>
              <a:gd name="connsiteY2" fmla="*/ 34610 h 58197"/>
              <a:gd name="connsiteX3" fmla="*/ 28596 w 43256"/>
              <a:gd name="connsiteY3" fmla="*/ 36519 h 58197"/>
              <a:gd name="connsiteX4" fmla="*/ 34165 w 43256"/>
              <a:gd name="connsiteY4" fmla="*/ 22813 h 58197"/>
              <a:gd name="connsiteX5" fmla="*/ 37416 w 43256"/>
              <a:gd name="connsiteY5" fmla="*/ 29949 h 58197"/>
              <a:gd name="connsiteX6" fmla="*/ 41834 w 43256"/>
              <a:gd name="connsiteY6" fmla="*/ 15213 h 58197"/>
              <a:gd name="connsiteX7" fmla="*/ 40386 w 43256"/>
              <a:gd name="connsiteY7" fmla="*/ 17889 h 58197"/>
              <a:gd name="connsiteX8" fmla="*/ 38360 w 43256"/>
              <a:gd name="connsiteY8" fmla="*/ 5285 h 58197"/>
              <a:gd name="connsiteX9" fmla="*/ 38436 w 43256"/>
              <a:gd name="connsiteY9" fmla="*/ 6549 h 58197"/>
              <a:gd name="connsiteX10" fmla="*/ 29114 w 43256"/>
              <a:gd name="connsiteY10" fmla="*/ 3811 h 58197"/>
              <a:gd name="connsiteX11" fmla="*/ 29856 w 43256"/>
              <a:gd name="connsiteY11" fmla="*/ 2199 h 58197"/>
              <a:gd name="connsiteX12" fmla="*/ 22177 w 43256"/>
              <a:gd name="connsiteY12" fmla="*/ 4579 h 58197"/>
              <a:gd name="connsiteX13" fmla="*/ 21484 w 43256"/>
              <a:gd name="connsiteY13" fmla="*/ 14593 h 58197"/>
              <a:gd name="connsiteX14" fmla="*/ 14036 w 43256"/>
              <a:gd name="connsiteY14" fmla="*/ 5051 h 58197"/>
              <a:gd name="connsiteX15" fmla="*/ 15336 w 43256"/>
              <a:gd name="connsiteY15" fmla="*/ 6399 h 58197"/>
              <a:gd name="connsiteX16" fmla="*/ 4163 w 43256"/>
              <a:gd name="connsiteY16" fmla="*/ 15648 h 58197"/>
              <a:gd name="connsiteX17" fmla="*/ 3936 w 43256"/>
              <a:gd name="connsiteY17"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9886 w 43256"/>
              <a:gd name="connsiteY16" fmla="*/ 31347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28863 w 43256"/>
              <a:gd name="connsiteY2" fmla="*/ 34610 h 58197"/>
              <a:gd name="connsiteX3" fmla="*/ 28596 w 43256"/>
              <a:gd name="connsiteY3" fmla="*/ 36519 h 58197"/>
              <a:gd name="connsiteX4" fmla="*/ 34165 w 43256"/>
              <a:gd name="connsiteY4" fmla="*/ 22813 h 58197"/>
              <a:gd name="connsiteX5" fmla="*/ 37416 w 43256"/>
              <a:gd name="connsiteY5" fmla="*/ 29949 h 58197"/>
              <a:gd name="connsiteX6" fmla="*/ 41834 w 43256"/>
              <a:gd name="connsiteY6" fmla="*/ 15213 h 58197"/>
              <a:gd name="connsiteX7" fmla="*/ 40386 w 43256"/>
              <a:gd name="connsiteY7" fmla="*/ 17889 h 58197"/>
              <a:gd name="connsiteX8" fmla="*/ 38360 w 43256"/>
              <a:gd name="connsiteY8" fmla="*/ 5285 h 58197"/>
              <a:gd name="connsiteX9" fmla="*/ 38436 w 43256"/>
              <a:gd name="connsiteY9" fmla="*/ 6549 h 58197"/>
              <a:gd name="connsiteX10" fmla="*/ 22177 w 43256"/>
              <a:gd name="connsiteY10" fmla="*/ 4579 h 58197"/>
              <a:gd name="connsiteX11" fmla="*/ 21484 w 43256"/>
              <a:gd name="connsiteY11" fmla="*/ 14593 h 58197"/>
              <a:gd name="connsiteX12" fmla="*/ 14036 w 43256"/>
              <a:gd name="connsiteY12" fmla="*/ 5051 h 58197"/>
              <a:gd name="connsiteX13" fmla="*/ 15336 w 43256"/>
              <a:gd name="connsiteY13" fmla="*/ 6399 h 58197"/>
              <a:gd name="connsiteX14" fmla="*/ 4163 w 43256"/>
              <a:gd name="connsiteY14" fmla="*/ 15648 h 58197"/>
              <a:gd name="connsiteX15" fmla="*/ 3936 w 43256"/>
              <a:gd name="connsiteY15" fmla="*/ 14229 h 58197"/>
              <a:gd name="connsiteX0" fmla="*/ 3936 w 43256"/>
              <a:gd name="connsiteY0" fmla="*/ 14229 h 58197"/>
              <a:gd name="connsiteX1" fmla="*/ 5659 w 43256"/>
              <a:gd name="connsiteY1" fmla="*/ 6766 h 58197"/>
              <a:gd name="connsiteX2" fmla="*/ 14041 w 43256"/>
              <a:gd name="connsiteY2" fmla="*/ 5061 h 58197"/>
              <a:gd name="connsiteX3" fmla="*/ 22492 w 43256"/>
              <a:gd name="connsiteY3" fmla="*/ 3291 h 58197"/>
              <a:gd name="connsiteX4" fmla="*/ 25785 w 43256"/>
              <a:gd name="connsiteY4" fmla="*/ 59 h 58197"/>
              <a:gd name="connsiteX5" fmla="*/ 29869 w 43256"/>
              <a:gd name="connsiteY5" fmla="*/ 2340 h 58197"/>
              <a:gd name="connsiteX6" fmla="*/ 35499 w 43256"/>
              <a:gd name="connsiteY6" fmla="*/ 549 h 58197"/>
              <a:gd name="connsiteX7" fmla="*/ 38354 w 43256"/>
              <a:gd name="connsiteY7" fmla="*/ 5435 h 58197"/>
              <a:gd name="connsiteX8" fmla="*/ 42018 w 43256"/>
              <a:gd name="connsiteY8" fmla="*/ 10177 h 58197"/>
              <a:gd name="connsiteX9" fmla="*/ 41854 w 43256"/>
              <a:gd name="connsiteY9" fmla="*/ 15319 h 58197"/>
              <a:gd name="connsiteX10" fmla="*/ 43052 w 43256"/>
              <a:gd name="connsiteY10" fmla="*/ 23181 h 58197"/>
              <a:gd name="connsiteX11" fmla="*/ 37440 w 43256"/>
              <a:gd name="connsiteY11" fmla="*/ 30063 h 58197"/>
              <a:gd name="connsiteX12" fmla="*/ 35431 w 43256"/>
              <a:gd name="connsiteY12" fmla="*/ 35960 h 58197"/>
              <a:gd name="connsiteX13" fmla="*/ 28591 w 43256"/>
              <a:gd name="connsiteY13" fmla="*/ 36674 h 58197"/>
              <a:gd name="connsiteX14" fmla="*/ 23703 w 43256"/>
              <a:gd name="connsiteY14" fmla="*/ 42965 h 58197"/>
              <a:gd name="connsiteX15" fmla="*/ 13954 w 43256"/>
              <a:gd name="connsiteY15" fmla="*/ 57737 h 58197"/>
              <a:gd name="connsiteX16" fmla="*/ 9886 w 43256"/>
              <a:gd name="connsiteY16" fmla="*/ 31347 h 58197"/>
              <a:gd name="connsiteX17" fmla="*/ 1146 w 43256"/>
              <a:gd name="connsiteY17" fmla="*/ 31109 h 58197"/>
              <a:gd name="connsiteX18" fmla="*/ 2149 w 43256"/>
              <a:gd name="connsiteY18" fmla="*/ 25410 h 58197"/>
              <a:gd name="connsiteX19" fmla="*/ 31 w 43256"/>
              <a:gd name="connsiteY19" fmla="*/ 19563 h 58197"/>
              <a:gd name="connsiteX20" fmla="*/ 3899 w 43256"/>
              <a:gd name="connsiteY20" fmla="*/ 14366 h 58197"/>
              <a:gd name="connsiteX21" fmla="*/ 3936 w 43256"/>
              <a:gd name="connsiteY21" fmla="*/ 14229 h 58197"/>
              <a:gd name="connsiteX0" fmla="*/ 4729 w 43256"/>
              <a:gd name="connsiteY0" fmla="*/ 26036 h 58197"/>
              <a:gd name="connsiteX1" fmla="*/ 2196 w 43256"/>
              <a:gd name="connsiteY1" fmla="*/ 25239 h 58197"/>
              <a:gd name="connsiteX2" fmla="*/ 28863 w 43256"/>
              <a:gd name="connsiteY2" fmla="*/ 34610 h 58197"/>
              <a:gd name="connsiteX3" fmla="*/ 28596 w 43256"/>
              <a:gd name="connsiteY3" fmla="*/ 36519 h 58197"/>
              <a:gd name="connsiteX4" fmla="*/ 34165 w 43256"/>
              <a:gd name="connsiteY4" fmla="*/ 22813 h 58197"/>
              <a:gd name="connsiteX5" fmla="*/ 37416 w 43256"/>
              <a:gd name="connsiteY5" fmla="*/ 29949 h 58197"/>
              <a:gd name="connsiteX6" fmla="*/ 41834 w 43256"/>
              <a:gd name="connsiteY6" fmla="*/ 15213 h 58197"/>
              <a:gd name="connsiteX7" fmla="*/ 40386 w 43256"/>
              <a:gd name="connsiteY7" fmla="*/ 17889 h 58197"/>
              <a:gd name="connsiteX8" fmla="*/ 38360 w 43256"/>
              <a:gd name="connsiteY8" fmla="*/ 5285 h 58197"/>
              <a:gd name="connsiteX9" fmla="*/ 38436 w 43256"/>
              <a:gd name="connsiteY9" fmla="*/ 6549 h 58197"/>
              <a:gd name="connsiteX10" fmla="*/ 14036 w 43256"/>
              <a:gd name="connsiteY10" fmla="*/ 5051 h 58197"/>
              <a:gd name="connsiteX11" fmla="*/ 15336 w 43256"/>
              <a:gd name="connsiteY11" fmla="*/ 6399 h 58197"/>
              <a:gd name="connsiteX12" fmla="*/ 4163 w 43256"/>
              <a:gd name="connsiteY12" fmla="*/ 15648 h 58197"/>
              <a:gd name="connsiteX13" fmla="*/ 3936 w 43256"/>
              <a:gd name="connsiteY13" fmla="*/ 14229 h 58197"/>
              <a:gd name="connsiteX0" fmla="*/ 3936 w 43256"/>
              <a:gd name="connsiteY0" fmla="*/ 14277 h 58245"/>
              <a:gd name="connsiteX1" fmla="*/ 5659 w 43256"/>
              <a:gd name="connsiteY1" fmla="*/ 6814 h 58245"/>
              <a:gd name="connsiteX2" fmla="*/ 14041 w 43256"/>
              <a:gd name="connsiteY2" fmla="*/ 5109 h 58245"/>
              <a:gd name="connsiteX3" fmla="*/ 25785 w 43256"/>
              <a:gd name="connsiteY3" fmla="*/ 107 h 58245"/>
              <a:gd name="connsiteX4" fmla="*/ 29869 w 43256"/>
              <a:gd name="connsiteY4" fmla="*/ 2388 h 58245"/>
              <a:gd name="connsiteX5" fmla="*/ 35499 w 43256"/>
              <a:gd name="connsiteY5" fmla="*/ 597 h 58245"/>
              <a:gd name="connsiteX6" fmla="*/ 38354 w 43256"/>
              <a:gd name="connsiteY6" fmla="*/ 5483 h 58245"/>
              <a:gd name="connsiteX7" fmla="*/ 42018 w 43256"/>
              <a:gd name="connsiteY7" fmla="*/ 10225 h 58245"/>
              <a:gd name="connsiteX8" fmla="*/ 41854 w 43256"/>
              <a:gd name="connsiteY8" fmla="*/ 15367 h 58245"/>
              <a:gd name="connsiteX9" fmla="*/ 43052 w 43256"/>
              <a:gd name="connsiteY9" fmla="*/ 23229 h 58245"/>
              <a:gd name="connsiteX10" fmla="*/ 37440 w 43256"/>
              <a:gd name="connsiteY10" fmla="*/ 30111 h 58245"/>
              <a:gd name="connsiteX11" fmla="*/ 35431 w 43256"/>
              <a:gd name="connsiteY11" fmla="*/ 36008 h 58245"/>
              <a:gd name="connsiteX12" fmla="*/ 28591 w 43256"/>
              <a:gd name="connsiteY12" fmla="*/ 36722 h 58245"/>
              <a:gd name="connsiteX13" fmla="*/ 23703 w 43256"/>
              <a:gd name="connsiteY13" fmla="*/ 43013 h 58245"/>
              <a:gd name="connsiteX14" fmla="*/ 13954 w 43256"/>
              <a:gd name="connsiteY14" fmla="*/ 57785 h 58245"/>
              <a:gd name="connsiteX15" fmla="*/ 9886 w 43256"/>
              <a:gd name="connsiteY15" fmla="*/ 31395 h 58245"/>
              <a:gd name="connsiteX16" fmla="*/ 1146 w 43256"/>
              <a:gd name="connsiteY16" fmla="*/ 31157 h 58245"/>
              <a:gd name="connsiteX17" fmla="*/ 2149 w 43256"/>
              <a:gd name="connsiteY17" fmla="*/ 25458 h 58245"/>
              <a:gd name="connsiteX18" fmla="*/ 31 w 43256"/>
              <a:gd name="connsiteY18" fmla="*/ 19611 h 58245"/>
              <a:gd name="connsiteX19" fmla="*/ 3899 w 43256"/>
              <a:gd name="connsiteY19" fmla="*/ 14414 h 58245"/>
              <a:gd name="connsiteX20" fmla="*/ 3936 w 43256"/>
              <a:gd name="connsiteY20" fmla="*/ 14277 h 58245"/>
              <a:gd name="connsiteX0" fmla="*/ 4729 w 43256"/>
              <a:gd name="connsiteY0" fmla="*/ 26084 h 58245"/>
              <a:gd name="connsiteX1" fmla="*/ 2196 w 43256"/>
              <a:gd name="connsiteY1" fmla="*/ 25287 h 58245"/>
              <a:gd name="connsiteX2" fmla="*/ 28863 w 43256"/>
              <a:gd name="connsiteY2" fmla="*/ 34658 h 58245"/>
              <a:gd name="connsiteX3" fmla="*/ 28596 w 43256"/>
              <a:gd name="connsiteY3" fmla="*/ 36567 h 58245"/>
              <a:gd name="connsiteX4" fmla="*/ 34165 w 43256"/>
              <a:gd name="connsiteY4" fmla="*/ 22861 h 58245"/>
              <a:gd name="connsiteX5" fmla="*/ 37416 w 43256"/>
              <a:gd name="connsiteY5" fmla="*/ 29997 h 58245"/>
              <a:gd name="connsiteX6" fmla="*/ 41834 w 43256"/>
              <a:gd name="connsiteY6" fmla="*/ 15261 h 58245"/>
              <a:gd name="connsiteX7" fmla="*/ 40386 w 43256"/>
              <a:gd name="connsiteY7" fmla="*/ 17937 h 58245"/>
              <a:gd name="connsiteX8" fmla="*/ 38360 w 43256"/>
              <a:gd name="connsiteY8" fmla="*/ 5333 h 58245"/>
              <a:gd name="connsiteX9" fmla="*/ 38436 w 43256"/>
              <a:gd name="connsiteY9" fmla="*/ 6597 h 58245"/>
              <a:gd name="connsiteX10" fmla="*/ 14036 w 43256"/>
              <a:gd name="connsiteY10" fmla="*/ 5099 h 58245"/>
              <a:gd name="connsiteX11" fmla="*/ 15336 w 43256"/>
              <a:gd name="connsiteY11" fmla="*/ 6447 h 58245"/>
              <a:gd name="connsiteX12" fmla="*/ 4163 w 43256"/>
              <a:gd name="connsiteY12" fmla="*/ 15696 h 58245"/>
              <a:gd name="connsiteX13" fmla="*/ 3936 w 43256"/>
              <a:gd name="connsiteY13" fmla="*/ 14277 h 58245"/>
              <a:gd name="connsiteX0" fmla="*/ 3936 w 43256"/>
              <a:gd name="connsiteY0" fmla="*/ 14277 h 58245"/>
              <a:gd name="connsiteX1" fmla="*/ 5659 w 43256"/>
              <a:gd name="connsiteY1" fmla="*/ 6814 h 58245"/>
              <a:gd name="connsiteX2" fmla="*/ 14041 w 43256"/>
              <a:gd name="connsiteY2" fmla="*/ 5109 h 58245"/>
              <a:gd name="connsiteX3" fmla="*/ 25785 w 43256"/>
              <a:gd name="connsiteY3" fmla="*/ 107 h 58245"/>
              <a:gd name="connsiteX4" fmla="*/ 29869 w 43256"/>
              <a:gd name="connsiteY4" fmla="*/ 2388 h 58245"/>
              <a:gd name="connsiteX5" fmla="*/ 35499 w 43256"/>
              <a:gd name="connsiteY5" fmla="*/ 597 h 58245"/>
              <a:gd name="connsiteX6" fmla="*/ 38354 w 43256"/>
              <a:gd name="connsiteY6" fmla="*/ 5483 h 58245"/>
              <a:gd name="connsiteX7" fmla="*/ 42018 w 43256"/>
              <a:gd name="connsiteY7" fmla="*/ 10225 h 58245"/>
              <a:gd name="connsiteX8" fmla="*/ 41854 w 43256"/>
              <a:gd name="connsiteY8" fmla="*/ 15367 h 58245"/>
              <a:gd name="connsiteX9" fmla="*/ 43052 w 43256"/>
              <a:gd name="connsiteY9" fmla="*/ 23229 h 58245"/>
              <a:gd name="connsiteX10" fmla="*/ 37440 w 43256"/>
              <a:gd name="connsiteY10" fmla="*/ 30111 h 58245"/>
              <a:gd name="connsiteX11" fmla="*/ 35431 w 43256"/>
              <a:gd name="connsiteY11" fmla="*/ 36008 h 58245"/>
              <a:gd name="connsiteX12" fmla="*/ 28591 w 43256"/>
              <a:gd name="connsiteY12" fmla="*/ 36722 h 58245"/>
              <a:gd name="connsiteX13" fmla="*/ 23703 w 43256"/>
              <a:gd name="connsiteY13" fmla="*/ 43013 h 58245"/>
              <a:gd name="connsiteX14" fmla="*/ 13954 w 43256"/>
              <a:gd name="connsiteY14" fmla="*/ 57785 h 58245"/>
              <a:gd name="connsiteX15" fmla="*/ 9886 w 43256"/>
              <a:gd name="connsiteY15" fmla="*/ 31395 h 58245"/>
              <a:gd name="connsiteX16" fmla="*/ 1146 w 43256"/>
              <a:gd name="connsiteY16" fmla="*/ 31157 h 58245"/>
              <a:gd name="connsiteX17" fmla="*/ 2149 w 43256"/>
              <a:gd name="connsiteY17" fmla="*/ 25458 h 58245"/>
              <a:gd name="connsiteX18" fmla="*/ 31 w 43256"/>
              <a:gd name="connsiteY18" fmla="*/ 19611 h 58245"/>
              <a:gd name="connsiteX19" fmla="*/ 3899 w 43256"/>
              <a:gd name="connsiteY19" fmla="*/ 14414 h 58245"/>
              <a:gd name="connsiteX20" fmla="*/ 3936 w 43256"/>
              <a:gd name="connsiteY20" fmla="*/ 14277 h 58245"/>
              <a:gd name="connsiteX0" fmla="*/ 4729 w 43256"/>
              <a:gd name="connsiteY0" fmla="*/ 26084 h 58245"/>
              <a:gd name="connsiteX1" fmla="*/ 2196 w 43256"/>
              <a:gd name="connsiteY1" fmla="*/ 25287 h 58245"/>
              <a:gd name="connsiteX2" fmla="*/ 28863 w 43256"/>
              <a:gd name="connsiteY2" fmla="*/ 34658 h 58245"/>
              <a:gd name="connsiteX3" fmla="*/ 28596 w 43256"/>
              <a:gd name="connsiteY3" fmla="*/ 36567 h 58245"/>
              <a:gd name="connsiteX4" fmla="*/ 34165 w 43256"/>
              <a:gd name="connsiteY4" fmla="*/ 22861 h 58245"/>
              <a:gd name="connsiteX5" fmla="*/ 37416 w 43256"/>
              <a:gd name="connsiteY5" fmla="*/ 29997 h 58245"/>
              <a:gd name="connsiteX6" fmla="*/ 41834 w 43256"/>
              <a:gd name="connsiteY6" fmla="*/ 15261 h 58245"/>
              <a:gd name="connsiteX7" fmla="*/ 40386 w 43256"/>
              <a:gd name="connsiteY7" fmla="*/ 17937 h 58245"/>
              <a:gd name="connsiteX8" fmla="*/ 14036 w 43256"/>
              <a:gd name="connsiteY8" fmla="*/ 5099 h 58245"/>
              <a:gd name="connsiteX9" fmla="*/ 15336 w 43256"/>
              <a:gd name="connsiteY9" fmla="*/ 6447 h 58245"/>
              <a:gd name="connsiteX10" fmla="*/ 4163 w 43256"/>
              <a:gd name="connsiteY10" fmla="*/ 15696 h 58245"/>
              <a:gd name="connsiteX11" fmla="*/ 3936 w 43256"/>
              <a:gd name="connsiteY11" fmla="*/ 14277 h 58245"/>
              <a:gd name="connsiteX0" fmla="*/ 3936 w 43256"/>
              <a:gd name="connsiteY0" fmla="*/ 14289 h 58257"/>
              <a:gd name="connsiteX1" fmla="*/ 5659 w 43256"/>
              <a:gd name="connsiteY1" fmla="*/ 6826 h 58257"/>
              <a:gd name="connsiteX2" fmla="*/ 14041 w 43256"/>
              <a:gd name="connsiteY2" fmla="*/ 5121 h 58257"/>
              <a:gd name="connsiteX3" fmla="*/ 25785 w 43256"/>
              <a:gd name="connsiteY3" fmla="*/ 119 h 58257"/>
              <a:gd name="connsiteX4" fmla="*/ 29869 w 43256"/>
              <a:gd name="connsiteY4" fmla="*/ 2400 h 58257"/>
              <a:gd name="connsiteX5" fmla="*/ 35499 w 43256"/>
              <a:gd name="connsiteY5" fmla="*/ 609 h 58257"/>
              <a:gd name="connsiteX6" fmla="*/ 42018 w 43256"/>
              <a:gd name="connsiteY6" fmla="*/ 10237 h 58257"/>
              <a:gd name="connsiteX7" fmla="*/ 41854 w 43256"/>
              <a:gd name="connsiteY7" fmla="*/ 15379 h 58257"/>
              <a:gd name="connsiteX8" fmla="*/ 43052 w 43256"/>
              <a:gd name="connsiteY8" fmla="*/ 23241 h 58257"/>
              <a:gd name="connsiteX9" fmla="*/ 37440 w 43256"/>
              <a:gd name="connsiteY9" fmla="*/ 30123 h 58257"/>
              <a:gd name="connsiteX10" fmla="*/ 35431 w 43256"/>
              <a:gd name="connsiteY10" fmla="*/ 36020 h 58257"/>
              <a:gd name="connsiteX11" fmla="*/ 28591 w 43256"/>
              <a:gd name="connsiteY11" fmla="*/ 36734 h 58257"/>
              <a:gd name="connsiteX12" fmla="*/ 23703 w 43256"/>
              <a:gd name="connsiteY12" fmla="*/ 43025 h 58257"/>
              <a:gd name="connsiteX13" fmla="*/ 13954 w 43256"/>
              <a:gd name="connsiteY13" fmla="*/ 57797 h 58257"/>
              <a:gd name="connsiteX14" fmla="*/ 9886 w 43256"/>
              <a:gd name="connsiteY14" fmla="*/ 31407 h 58257"/>
              <a:gd name="connsiteX15" fmla="*/ 1146 w 43256"/>
              <a:gd name="connsiteY15" fmla="*/ 31169 h 58257"/>
              <a:gd name="connsiteX16" fmla="*/ 2149 w 43256"/>
              <a:gd name="connsiteY16" fmla="*/ 25470 h 58257"/>
              <a:gd name="connsiteX17" fmla="*/ 31 w 43256"/>
              <a:gd name="connsiteY17" fmla="*/ 19623 h 58257"/>
              <a:gd name="connsiteX18" fmla="*/ 3899 w 43256"/>
              <a:gd name="connsiteY18" fmla="*/ 14426 h 58257"/>
              <a:gd name="connsiteX19" fmla="*/ 3936 w 43256"/>
              <a:gd name="connsiteY19" fmla="*/ 14289 h 58257"/>
              <a:gd name="connsiteX0" fmla="*/ 4729 w 43256"/>
              <a:gd name="connsiteY0" fmla="*/ 26096 h 58257"/>
              <a:gd name="connsiteX1" fmla="*/ 2196 w 43256"/>
              <a:gd name="connsiteY1" fmla="*/ 25299 h 58257"/>
              <a:gd name="connsiteX2" fmla="*/ 28863 w 43256"/>
              <a:gd name="connsiteY2" fmla="*/ 34670 h 58257"/>
              <a:gd name="connsiteX3" fmla="*/ 28596 w 43256"/>
              <a:gd name="connsiteY3" fmla="*/ 36579 h 58257"/>
              <a:gd name="connsiteX4" fmla="*/ 34165 w 43256"/>
              <a:gd name="connsiteY4" fmla="*/ 22873 h 58257"/>
              <a:gd name="connsiteX5" fmla="*/ 37416 w 43256"/>
              <a:gd name="connsiteY5" fmla="*/ 30009 h 58257"/>
              <a:gd name="connsiteX6" fmla="*/ 41834 w 43256"/>
              <a:gd name="connsiteY6" fmla="*/ 15273 h 58257"/>
              <a:gd name="connsiteX7" fmla="*/ 40386 w 43256"/>
              <a:gd name="connsiteY7" fmla="*/ 17949 h 58257"/>
              <a:gd name="connsiteX8" fmla="*/ 14036 w 43256"/>
              <a:gd name="connsiteY8" fmla="*/ 5111 h 58257"/>
              <a:gd name="connsiteX9" fmla="*/ 15336 w 43256"/>
              <a:gd name="connsiteY9" fmla="*/ 6459 h 58257"/>
              <a:gd name="connsiteX10" fmla="*/ 4163 w 43256"/>
              <a:gd name="connsiteY10" fmla="*/ 15708 h 58257"/>
              <a:gd name="connsiteX11" fmla="*/ 3936 w 43256"/>
              <a:gd name="connsiteY11" fmla="*/ 14289 h 58257"/>
              <a:gd name="connsiteX0" fmla="*/ 3936 w 43256"/>
              <a:gd name="connsiteY0" fmla="*/ 14289 h 58257"/>
              <a:gd name="connsiteX1" fmla="*/ 5659 w 43256"/>
              <a:gd name="connsiteY1" fmla="*/ 6826 h 58257"/>
              <a:gd name="connsiteX2" fmla="*/ 14041 w 43256"/>
              <a:gd name="connsiteY2" fmla="*/ 5121 h 58257"/>
              <a:gd name="connsiteX3" fmla="*/ 25785 w 43256"/>
              <a:gd name="connsiteY3" fmla="*/ 119 h 58257"/>
              <a:gd name="connsiteX4" fmla="*/ 29869 w 43256"/>
              <a:gd name="connsiteY4" fmla="*/ 2400 h 58257"/>
              <a:gd name="connsiteX5" fmla="*/ 35499 w 43256"/>
              <a:gd name="connsiteY5" fmla="*/ 609 h 58257"/>
              <a:gd name="connsiteX6" fmla="*/ 42018 w 43256"/>
              <a:gd name="connsiteY6" fmla="*/ 10237 h 58257"/>
              <a:gd name="connsiteX7" fmla="*/ 41854 w 43256"/>
              <a:gd name="connsiteY7" fmla="*/ 15379 h 58257"/>
              <a:gd name="connsiteX8" fmla="*/ 43052 w 43256"/>
              <a:gd name="connsiteY8" fmla="*/ 23241 h 58257"/>
              <a:gd name="connsiteX9" fmla="*/ 37440 w 43256"/>
              <a:gd name="connsiteY9" fmla="*/ 30123 h 58257"/>
              <a:gd name="connsiteX10" fmla="*/ 35431 w 43256"/>
              <a:gd name="connsiteY10" fmla="*/ 36020 h 58257"/>
              <a:gd name="connsiteX11" fmla="*/ 28591 w 43256"/>
              <a:gd name="connsiteY11" fmla="*/ 36734 h 58257"/>
              <a:gd name="connsiteX12" fmla="*/ 23703 w 43256"/>
              <a:gd name="connsiteY12" fmla="*/ 43025 h 58257"/>
              <a:gd name="connsiteX13" fmla="*/ 13954 w 43256"/>
              <a:gd name="connsiteY13" fmla="*/ 57797 h 58257"/>
              <a:gd name="connsiteX14" fmla="*/ 9886 w 43256"/>
              <a:gd name="connsiteY14" fmla="*/ 31407 h 58257"/>
              <a:gd name="connsiteX15" fmla="*/ 1146 w 43256"/>
              <a:gd name="connsiteY15" fmla="*/ 31169 h 58257"/>
              <a:gd name="connsiteX16" fmla="*/ 2149 w 43256"/>
              <a:gd name="connsiteY16" fmla="*/ 25470 h 58257"/>
              <a:gd name="connsiteX17" fmla="*/ 31 w 43256"/>
              <a:gd name="connsiteY17" fmla="*/ 19623 h 58257"/>
              <a:gd name="connsiteX18" fmla="*/ 3899 w 43256"/>
              <a:gd name="connsiteY18" fmla="*/ 14426 h 58257"/>
              <a:gd name="connsiteX19" fmla="*/ 3936 w 43256"/>
              <a:gd name="connsiteY19" fmla="*/ 14289 h 58257"/>
              <a:gd name="connsiteX0" fmla="*/ 4729 w 43256"/>
              <a:gd name="connsiteY0" fmla="*/ 26096 h 58257"/>
              <a:gd name="connsiteX1" fmla="*/ 2196 w 43256"/>
              <a:gd name="connsiteY1" fmla="*/ 25299 h 58257"/>
              <a:gd name="connsiteX2" fmla="*/ 28863 w 43256"/>
              <a:gd name="connsiteY2" fmla="*/ 34670 h 58257"/>
              <a:gd name="connsiteX3" fmla="*/ 28596 w 43256"/>
              <a:gd name="connsiteY3" fmla="*/ 36579 h 58257"/>
              <a:gd name="connsiteX4" fmla="*/ 34165 w 43256"/>
              <a:gd name="connsiteY4" fmla="*/ 22873 h 58257"/>
              <a:gd name="connsiteX5" fmla="*/ 37416 w 43256"/>
              <a:gd name="connsiteY5" fmla="*/ 30009 h 58257"/>
              <a:gd name="connsiteX6" fmla="*/ 14036 w 43256"/>
              <a:gd name="connsiteY6" fmla="*/ 5111 h 58257"/>
              <a:gd name="connsiteX7" fmla="*/ 15336 w 43256"/>
              <a:gd name="connsiteY7" fmla="*/ 6459 h 58257"/>
              <a:gd name="connsiteX8" fmla="*/ 4163 w 43256"/>
              <a:gd name="connsiteY8" fmla="*/ 15708 h 58257"/>
              <a:gd name="connsiteX9" fmla="*/ 3936 w 43256"/>
              <a:gd name="connsiteY9" fmla="*/ 14289 h 58257"/>
              <a:gd name="connsiteX0" fmla="*/ 3936 w 43256"/>
              <a:gd name="connsiteY0" fmla="*/ 14289 h 58257"/>
              <a:gd name="connsiteX1" fmla="*/ 5659 w 43256"/>
              <a:gd name="connsiteY1" fmla="*/ 6826 h 58257"/>
              <a:gd name="connsiteX2" fmla="*/ 14041 w 43256"/>
              <a:gd name="connsiteY2" fmla="*/ 5121 h 58257"/>
              <a:gd name="connsiteX3" fmla="*/ 25785 w 43256"/>
              <a:gd name="connsiteY3" fmla="*/ 119 h 58257"/>
              <a:gd name="connsiteX4" fmla="*/ 29869 w 43256"/>
              <a:gd name="connsiteY4" fmla="*/ 2400 h 58257"/>
              <a:gd name="connsiteX5" fmla="*/ 35499 w 43256"/>
              <a:gd name="connsiteY5" fmla="*/ 609 h 58257"/>
              <a:gd name="connsiteX6" fmla="*/ 42018 w 43256"/>
              <a:gd name="connsiteY6" fmla="*/ 10237 h 58257"/>
              <a:gd name="connsiteX7" fmla="*/ 41854 w 43256"/>
              <a:gd name="connsiteY7" fmla="*/ 15379 h 58257"/>
              <a:gd name="connsiteX8" fmla="*/ 43052 w 43256"/>
              <a:gd name="connsiteY8" fmla="*/ 23241 h 58257"/>
              <a:gd name="connsiteX9" fmla="*/ 37440 w 43256"/>
              <a:gd name="connsiteY9" fmla="*/ 30123 h 58257"/>
              <a:gd name="connsiteX10" fmla="*/ 35431 w 43256"/>
              <a:gd name="connsiteY10" fmla="*/ 36020 h 58257"/>
              <a:gd name="connsiteX11" fmla="*/ 28591 w 43256"/>
              <a:gd name="connsiteY11" fmla="*/ 36734 h 58257"/>
              <a:gd name="connsiteX12" fmla="*/ 23703 w 43256"/>
              <a:gd name="connsiteY12" fmla="*/ 43025 h 58257"/>
              <a:gd name="connsiteX13" fmla="*/ 13954 w 43256"/>
              <a:gd name="connsiteY13" fmla="*/ 57797 h 58257"/>
              <a:gd name="connsiteX14" fmla="*/ 9886 w 43256"/>
              <a:gd name="connsiteY14" fmla="*/ 31407 h 58257"/>
              <a:gd name="connsiteX15" fmla="*/ 1146 w 43256"/>
              <a:gd name="connsiteY15" fmla="*/ 31169 h 58257"/>
              <a:gd name="connsiteX16" fmla="*/ 2149 w 43256"/>
              <a:gd name="connsiteY16" fmla="*/ 25470 h 58257"/>
              <a:gd name="connsiteX17" fmla="*/ 31 w 43256"/>
              <a:gd name="connsiteY17" fmla="*/ 19623 h 58257"/>
              <a:gd name="connsiteX18" fmla="*/ 3899 w 43256"/>
              <a:gd name="connsiteY18" fmla="*/ 14426 h 58257"/>
              <a:gd name="connsiteX19" fmla="*/ 3936 w 43256"/>
              <a:gd name="connsiteY19" fmla="*/ 14289 h 58257"/>
              <a:gd name="connsiteX0" fmla="*/ 4729 w 43256"/>
              <a:gd name="connsiteY0" fmla="*/ 26096 h 58257"/>
              <a:gd name="connsiteX1" fmla="*/ 2196 w 43256"/>
              <a:gd name="connsiteY1" fmla="*/ 25299 h 58257"/>
              <a:gd name="connsiteX2" fmla="*/ 28863 w 43256"/>
              <a:gd name="connsiteY2" fmla="*/ 34670 h 58257"/>
              <a:gd name="connsiteX3" fmla="*/ 28596 w 43256"/>
              <a:gd name="connsiteY3" fmla="*/ 36579 h 58257"/>
              <a:gd name="connsiteX4" fmla="*/ 14036 w 43256"/>
              <a:gd name="connsiteY4" fmla="*/ 5111 h 58257"/>
              <a:gd name="connsiteX5" fmla="*/ 15336 w 43256"/>
              <a:gd name="connsiteY5" fmla="*/ 6459 h 58257"/>
              <a:gd name="connsiteX6" fmla="*/ 4163 w 43256"/>
              <a:gd name="connsiteY6" fmla="*/ 15708 h 58257"/>
              <a:gd name="connsiteX7" fmla="*/ 3936 w 43256"/>
              <a:gd name="connsiteY7" fmla="*/ 14289 h 58257"/>
              <a:gd name="connsiteX0" fmla="*/ 3936 w 43403"/>
              <a:gd name="connsiteY0" fmla="*/ 14289 h 58257"/>
              <a:gd name="connsiteX1" fmla="*/ 5659 w 43403"/>
              <a:gd name="connsiteY1" fmla="*/ 6826 h 58257"/>
              <a:gd name="connsiteX2" fmla="*/ 14041 w 43403"/>
              <a:gd name="connsiteY2" fmla="*/ 5121 h 58257"/>
              <a:gd name="connsiteX3" fmla="*/ 25785 w 43403"/>
              <a:gd name="connsiteY3" fmla="*/ 119 h 58257"/>
              <a:gd name="connsiteX4" fmla="*/ 29869 w 43403"/>
              <a:gd name="connsiteY4" fmla="*/ 2400 h 58257"/>
              <a:gd name="connsiteX5" fmla="*/ 35499 w 43403"/>
              <a:gd name="connsiteY5" fmla="*/ 609 h 58257"/>
              <a:gd name="connsiteX6" fmla="*/ 42018 w 43403"/>
              <a:gd name="connsiteY6" fmla="*/ 10237 h 58257"/>
              <a:gd name="connsiteX7" fmla="*/ 43052 w 43403"/>
              <a:gd name="connsiteY7" fmla="*/ 23241 h 58257"/>
              <a:gd name="connsiteX8" fmla="*/ 37440 w 43403"/>
              <a:gd name="connsiteY8" fmla="*/ 30123 h 58257"/>
              <a:gd name="connsiteX9" fmla="*/ 35431 w 43403"/>
              <a:gd name="connsiteY9" fmla="*/ 36020 h 58257"/>
              <a:gd name="connsiteX10" fmla="*/ 28591 w 43403"/>
              <a:gd name="connsiteY10" fmla="*/ 36734 h 58257"/>
              <a:gd name="connsiteX11" fmla="*/ 23703 w 43403"/>
              <a:gd name="connsiteY11" fmla="*/ 43025 h 58257"/>
              <a:gd name="connsiteX12" fmla="*/ 13954 w 43403"/>
              <a:gd name="connsiteY12" fmla="*/ 57797 h 58257"/>
              <a:gd name="connsiteX13" fmla="*/ 9886 w 43403"/>
              <a:gd name="connsiteY13" fmla="*/ 31407 h 58257"/>
              <a:gd name="connsiteX14" fmla="*/ 1146 w 43403"/>
              <a:gd name="connsiteY14" fmla="*/ 31169 h 58257"/>
              <a:gd name="connsiteX15" fmla="*/ 2149 w 43403"/>
              <a:gd name="connsiteY15" fmla="*/ 25470 h 58257"/>
              <a:gd name="connsiteX16" fmla="*/ 31 w 43403"/>
              <a:gd name="connsiteY16" fmla="*/ 19623 h 58257"/>
              <a:gd name="connsiteX17" fmla="*/ 3899 w 43403"/>
              <a:gd name="connsiteY17" fmla="*/ 14426 h 58257"/>
              <a:gd name="connsiteX18" fmla="*/ 3936 w 43403"/>
              <a:gd name="connsiteY18" fmla="*/ 14289 h 58257"/>
              <a:gd name="connsiteX0" fmla="*/ 4729 w 43403"/>
              <a:gd name="connsiteY0" fmla="*/ 26096 h 58257"/>
              <a:gd name="connsiteX1" fmla="*/ 2196 w 43403"/>
              <a:gd name="connsiteY1" fmla="*/ 25299 h 58257"/>
              <a:gd name="connsiteX2" fmla="*/ 28863 w 43403"/>
              <a:gd name="connsiteY2" fmla="*/ 34670 h 58257"/>
              <a:gd name="connsiteX3" fmla="*/ 28596 w 43403"/>
              <a:gd name="connsiteY3" fmla="*/ 36579 h 58257"/>
              <a:gd name="connsiteX4" fmla="*/ 14036 w 43403"/>
              <a:gd name="connsiteY4" fmla="*/ 5111 h 58257"/>
              <a:gd name="connsiteX5" fmla="*/ 15336 w 43403"/>
              <a:gd name="connsiteY5" fmla="*/ 6459 h 58257"/>
              <a:gd name="connsiteX6" fmla="*/ 4163 w 43403"/>
              <a:gd name="connsiteY6" fmla="*/ 15708 h 58257"/>
              <a:gd name="connsiteX7" fmla="*/ 3936 w 43403"/>
              <a:gd name="connsiteY7" fmla="*/ 14289 h 58257"/>
              <a:gd name="connsiteX0" fmla="*/ 3936 w 43403"/>
              <a:gd name="connsiteY0" fmla="*/ 14289 h 58257"/>
              <a:gd name="connsiteX1" fmla="*/ 5659 w 43403"/>
              <a:gd name="connsiteY1" fmla="*/ 6826 h 58257"/>
              <a:gd name="connsiteX2" fmla="*/ 14041 w 43403"/>
              <a:gd name="connsiteY2" fmla="*/ 5121 h 58257"/>
              <a:gd name="connsiteX3" fmla="*/ 25785 w 43403"/>
              <a:gd name="connsiteY3" fmla="*/ 119 h 58257"/>
              <a:gd name="connsiteX4" fmla="*/ 29869 w 43403"/>
              <a:gd name="connsiteY4" fmla="*/ 2400 h 58257"/>
              <a:gd name="connsiteX5" fmla="*/ 35499 w 43403"/>
              <a:gd name="connsiteY5" fmla="*/ 609 h 58257"/>
              <a:gd name="connsiteX6" fmla="*/ 42018 w 43403"/>
              <a:gd name="connsiteY6" fmla="*/ 10237 h 58257"/>
              <a:gd name="connsiteX7" fmla="*/ 43052 w 43403"/>
              <a:gd name="connsiteY7" fmla="*/ 23241 h 58257"/>
              <a:gd name="connsiteX8" fmla="*/ 37440 w 43403"/>
              <a:gd name="connsiteY8" fmla="*/ 30123 h 58257"/>
              <a:gd name="connsiteX9" fmla="*/ 35431 w 43403"/>
              <a:gd name="connsiteY9" fmla="*/ 36020 h 58257"/>
              <a:gd name="connsiteX10" fmla="*/ 28591 w 43403"/>
              <a:gd name="connsiteY10" fmla="*/ 36734 h 58257"/>
              <a:gd name="connsiteX11" fmla="*/ 23703 w 43403"/>
              <a:gd name="connsiteY11" fmla="*/ 43025 h 58257"/>
              <a:gd name="connsiteX12" fmla="*/ 13954 w 43403"/>
              <a:gd name="connsiteY12" fmla="*/ 57797 h 58257"/>
              <a:gd name="connsiteX13" fmla="*/ 9886 w 43403"/>
              <a:gd name="connsiteY13" fmla="*/ 31407 h 58257"/>
              <a:gd name="connsiteX14" fmla="*/ 1146 w 43403"/>
              <a:gd name="connsiteY14" fmla="*/ 31169 h 58257"/>
              <a:gd name="connsiteX15" fmla="*/ 2149 w 43403"/>
              <a:gd name="connsiteY15" fmla="*/ 25470 h 58257"/>
              <a:gd name="connsiteX16" fmla="*/ 31 w 43403"/>
              <a:gd name="connsiteY16" fmla="*/ 19623 h 58257"/>
              <a:gd name="connsiteX17" fmla="*/ 3899 w 43403"/>
              <a:gd name="connsiteY17" fmla="*/ 14426 h 58257"/>
              <a:gd name="connsiteX18" fmla="*/ 3936 w 43403"/>
              <a:gd name="connsiteY18" fmla="*/ 14289 h 58257"/>
              <a:gd name="connsiteX0" fmla="*/ 4729 w 43403"/>
              <a:gd name="connsiteY0" fmla="*/ 26096 h 58257"/>
              <a:gd name="connsiteX1" fmla="*/ 2196 w 43403"/>
              <a:gd name="connsiteY1" fmla="*/ 25299 h 58257"/>
              <a:gd name="connsiteX2" fmla="*/ 14036 w 43403"/>
              <a:gd name="connsiteY2" fmla="*/ 5111 h 58257"/>
              <a:gd name="connsiteX3" fmla="*/ 15336 w 43403"/>
              <a:gd name="connsiteY3" fmla="*/ 6459 h 58257"/>
              <a:gd name="connsiteX4" fmla="*/ 4163 w 43403"/>
              <a:gd name="connsiteY4" fmla="*/ 15708 h 58257"/>
              <a:gd name="connsiteX5" fmla="*/ 3936 w 43403"/>
              <a:gd name="connsiteY5" fmla="*/ 14289 h 58257"/>
              <a:gd name="connsiteX0" fmla="*/ 3936 w 43403"/>
              <a:gd name="connsiteY0" fmla="*/ 14289 h 58257"/>
              <a:gd name="connsiteX1" fmla="*/ 5659 w 43403"/>
              <a:gd name="connsiteY1" fmla="*/ 6826 h 58257"/>
              <a:gd name="connsiteX2" fmla="*/ 14041 w 43403"/>
              <a:gd name="connsiteY2" fmla="*/ 5121 h 58257"/>
              <a:gd name="connsiteX3" fmla="*/ 25785 w 43403"/>
              <a:gd name="connsiteY3" fmla="*/ 119 h 58257"/>
              <a:gd name="connsiteX4" fmla="*/ 29869 w 43403"/>
              <a:gd name="connsiteY4" fmla="*/ 2400 h 58257"/>
              <a:gd name="connsiteX5" fmla="*/ 35499 w 43403"/>
              <a:gd name="connsiteY5" fmla="*/ 609 h 58257"/>
              <a:gd name="connsiteX6" fmla="*/ 42018 w 43403"/>
              <a:gd name="connsiteY6" fmla="*/ 10237 h 58257"/>
              <a:gd name="connsiteX7" fmla="*/ 43052 w 43403"/>
              <a:gd name="connsiteY7" fmla="*/ 23241 h 58257"/>
              <a:gd name="connsiteX8" fmla="*/ 37440 w 43403"/>
              <a:gd name="connsiteY8" fmla="*/ 30123 h 58257"/>
              <a:gd name="connsiteX9" fmla="*/ 35431 w 43403"/>
              <a:gd name="connsiteY9" fmla="*/ 36020 h 58257"/>
              <a:gd name="connsiteX10" fmla="*/ 23703 w 43403"/>
              <a:gd name="connsiteY10" fmla="*/ 43025 h 58257"/>
              <a:gd name="connsiteX11" fmla="*/ 13954 w 43403"/>
              <a:gd name="connsiteY11" fmla="*/ 57797 h 58257"/>
              <a:gd name="connsiteX12" fmla="*/ 9886 w 43403"/>
              <a:gd name="connsiteY12" fmla="*/ 31407 h 58257"/>
              <a:gd name="connsiteX13" fmla="*/ 1146 w 43403"/>
              <a:gd name="connsiteY13" fmla="*/ 31169 h 58257"/>
              <a:gd name="connsiteX14" fmla="*/ 2149 w 43403"/>
              <a:gd name="connsiteY14" fmla="*/ 25470 h 58257"/>
              <a:gd name="connsiteX15" fmla="*/ 31 w 43403"/>
              <a:gd name="connsiteY15" fmla="*/ 19623 h 58257"/>
              <a:gd name="connsiteX16" fmla="*/ 3899 w 43403"/>
              <a:gd name="connsiteY16" fmla="*/ 14426 h 58257"/>
              <a:gd name="connsiteX17" fmla="*/ 3936 w 43403"/>
              <a:gd name="connsiteY17" fmla="*/ 14289 h 58257"/>
              <a:gd name="connsiteX0" fmla="*/ 4729 w 43403"/>
              <a:gd name="connsiteY0" fmla="*/ 26096 h 58257"/>
              <a:gd name="connsiteX1" fmla="*/ 2196 w 43403"/>
              <a:gd name="connsiteY1" fmla="*/ 25299 h 58257"/>
              <a:gd name="connsiteX2" fmla="*/ 14036 w 43403"/>
              <a:gd name="connsiteY2" fmla="*/ 5111 h 58257"/>
              <a:gd name="connsiteX3" fmla="*/ 15336 w 43403"/>
              <a:gd name="connsiteY3" fmla="*/ 6459 h 58257"/>
              <a:gd name="connsiteX4" fmla="*/ 4163 w 43403"/>
              <a:gd name="connsiteY4" fmla="*/ 15708 h 58257"/>
              <a:gd name="connsiteX5" fmla="*/ 3936 w 43403"/>
              <a:gd name="connsiteY5" fmla="*/ 14289 h 58257"/>
              <a:gd name="connsiteX0" fmla="*/ 3936 w 43403"/>
              <a:gd name="connsiteY0" fmla="*/ 14289 h 58257"/>
              <a:gd name="connsiteX1" fmla="*/ 5659 w 43403"/>
              <a:gd name="connsiteY1" fmla="*/ 6826 h 58257"/>
              <a:gd name="connsiteX2" fmla="*/ 14041 w 43403"/>
              <a:gd name="connsiteY2" fmla="*/ 5121 h 58257"/>
              <a:gd name="connsiteX3" fmla="*/ 25785 w 43403"/>
              <a:gd name="connsiteY3" fmla="*/ 119 h 58257"/>
              <a:gd name="connsiteX4" fmla="*/ 29869 w 43403"/>
              <a:gd name="connsiteY4" fmla="*/ 2400 h 58257"/>
              <a:gd name="connsiteX5" fmla="*/ 35499 w 43403"/>
              <a:gd name="connsiteY5" fmla="*/ 609 h 58257"/>
              <a:gd name="connsiteX6" fmla="*/ 42018 w 43403"/>
              <a:gd name="connsiteY6" fmla="*/ 10237 h 58257"/>
              <a:gd name="connsiteX7" fmla="*/ 43052 w 43403"/>
              <a:gd name="connsiteY7" fmla="*/ 23241 h 58257"/>
              <a:gd name="connsiteX8" fmla="*/ 37440 w 43403"/>
              <a:gd name="connsiteY8" fmla="*/ 30123 h 58257"/>
              <a:gd name="connsiteX9" fmla="*/ 35431 w 43403"/>
              <a:gd name="connsiteY9" fmla="*/ 36020 h 58257"/>
              <a:gd name="connsiteX10" fmla="*/ 23703 w 43403"/>
              <a:gd name="connsiteY10" fmla="*/ 43025 h 58257"/>
              <a:gd name="connsiteX11" fmla="*/ 13954 w 43403"/>
              <a:gd name="connsiteY11" fmla="*/ 57797 h 58257"/>
              <a:gd name="connsiteX12" fmla="*/ 9886 w 43403"/>
              <a:gd name="connsiteY12" fmla="*/ 31407 h 58257"/>
              <a:gd name="connsiteX13" fmla="*/ 1146 w 43403"/>
              <a:gd name="connsiteY13" fmla="*/ 31169 h 58257"/>
              <a:gd name="connsiteX14" fmla="*/ 2149 w 43403"/>
              <a:gd name="connsiteY14" fmla="*/ 25470 h 58257"/>
              <a:gd name="connsiteX15" fmla="*/ 31 w 43403"/>
              <a:gd name="connsiteY15" fmla="*/ 19623 h 58257"/>
              <a:gd name="connsiteX16" fmla="*/ 3899 w 43403"/>
              <a:gd name="connsiteY16" fmla="*/ 14426 h 58257"/>
              <a:gd name="connsiteX17" fmla="*/ 3936 w 43403"/>
              <a:gd name="connsiteY17" fmla="*/ 14289 h 58257"/>
              <a:gd name="connsiteX0" fmla="*/ 14036 w 43403"/>
              <a:gd name="connsiteY0" fmla="*/ 5111 h 58257"/>
              <a:gd name="connsiteX1" fmla="*/ 15336 w 43403"/>
              <a:gd name="connsiteY1" fmla="*/ 6459 h 58257"/>
              <a:gd name="connsiteX2" fmla="*/ 4163 w 43403"/>
              <a:gd name="connsiteY2" fmla="*/ 15708 h 58257"/>
              <a:gd name="connsiteX3" fmla="*/ 3936 w 43403"/>
              <a:gd name="connsiteY3" fmla="*/ 14289 h 58257"/>
              <a:gd name="connsiteX0" fmla="*/ 4187 w 43654"/>
              <a:gd name="connsiteY0" fmla="*/ 14289 h 58257"/>
              <a:gd name="connsiteX1" fmla="*/ 5910 w 43654"/>
              <a:gd name="connsiteY1" fmla="*/ 6826 h 58257"/>
              <a:gd name="connsiteX2" fmla="*/ 14292 w 43654"/>
              <a:gd name="connsiteY2" fmla="*/ 5121 h 58257"/>
              <a:gd name="connsiteX3" fmla="*/ 26036 w 43654"/>
              <a:gd name="connsiteY3" fmla="*/ 119 h 58257"/>
              <a:gd name="connsiteX4" fmla="*/ 30120 w 43654"/>
              <a:gd name="connsiteY4" fmla="*/ 2400 h 58257"/>
              <a:gd name="connsiteX5" fmla="*/ 35750 w 43654"/>
              <a:gd name="connsiteY5" fmla="*/ 609 h 58257"/>
              <a:gd name="connsiteX6" fmla="*/ 42269 w 43654"/>
              <a:gd name="connsiteY6" fmla="*/ 10237 h 58257"/>
              <a:gd name="connsiteX7" fmla="*/ 43303 w 43654"/>
              <a:gd name="connsiteY7" fmla="*/ 23241 h 58257"/>
              <a:gd name="connsiteX8" fmla="*/ 37691 w 43654"/>
              <a:gd name="connsiteY8" fmla="*/ 30123 h 58257"/>
              <a:gd name="connsiteX9" fmla="*/ 35682 w 43654"/>
              <a:gd name="connsiteY9" fmla="*/ 36020 h 58257"/>
              <a:gd name="connsiteX10" fmla="*/ 23954 w 43654"/>
              <a:gd name="connsiteY10" fmla="*/ 43025 h 58257"/>
              <a:gd name="connsiteX11" fmla="*/ 14205 w 43654"/>
              <a:gd name="connsiteY11" fmla="*/ 57797 h 58257"/>
              <a:gd name="connsiteX12" fmla="*/ 10137 w 43654"/>
              <a:gd name="connsiteY12" fmla="*/ 31407 h 58257"/>
              <a:gd name="connsiteX13" fmla="*/ 1397 w 43654"/>
              <a:gd name="connsiteY13" fmla="*/ 31169 h 58257"/>
              <a:gd name="connsiteX14" fmla="*/ 282 w 43654"/>
              <a:gd name="connsiteY14" fmla="*/ 19623 h 58257"/>
              <a:gd name="connsiteX15" fmla="*/ 4150 w 43654"/>
              <a:gd name="connsiteY15" fmla="*/ 14426 h 58257"/>
              <a:gd name="connsiteX16" fmla="*/ 4187 w 43654"/>
              <a:gd name="connsiteY16" fmla="*/ 14289 h 58257"/>
              <a:gd name="connsiteX0" fmla="*/ 14287 w 43654"/>
              <a:gd name="connsiteY0" fmla="*/ 5111 h 58257"/>
              <a:gd name="connsiteX1" fmla="*/ 15587 w 43654"/>
              <a:gd name="connsiteY1" fmla="*/ 6459 h 58257"/>
              <a:gd name="connsiteX2" fmla="*/ 4414 w 43654"/>
              <a:gd name="connsiteY2" fmla="*/ 15708 h 58257"/>
              <a:gd name="connsiteX3" fmla="*/ 4187 w 43654"/>
              <a:gd name="connsiteY3" fmla="*/ 14289 h 58257"/>
              <a:gd name="connsiteX0" fmla="*/ 4187 w 43654"/>
              <a:gd name="connsiteY0" fmla="*/ 14289 h 58257"/>
              <a:gd name="connsiteX1" fmla="*/ 5910 w 43654"/>
              <a:gd name="connsiteY1" fmla="*/ 6826 h 58257"/>
              <a:gd name="connsiteX2" fmla="*/ 14292 w 43654"/>
              <a:gd name="connsiteY2" fmla="*/ 5121 h 58257"/>
              <a:gd name="connsiteX3" fmla="*/ 26036 w 43654"/>
              <a:gd name="connsiteY3" fmla="*/ 119 h 58257"/>
              <a:gd name="connsiteX4" fmla="*/ 30120 w 43654"/>
              <a:gd name="connsiteY4" fmla="*/ 2400 h 58257"/>
              <a:gd name="connsiteX5" fmla="*/ 35750 w 43654"/>
              <a:gd name="connsiteY5" fmla="*/ 609 h 58257"/>
              <a:gd name="connsiteX6" fmla="*/ 42269 w 43654"/>
              <a:gd name="connsiteY6" fmla="*/ 10237 h 58257"/>
              <a:gd name="connsiteX7" fmla="*/ 43303 w 43654"/>
              <a:gd name="connsiteY7" fmla="*/ 23241 h 58257"/>
              <a:gd name="connsiteX8" fmla="*/ 37691 w 43654"/>
              <a:gd name="connsiteY8" fmla="*/ 30123 h 58257"/>
              <a:gd name="connsiteX9" fmla="*/ 35682 w 43654"/>
              <a:gd name="connsiteY9" fmla="*/ 36020 h 58257"/>
              <a:gd name="connsiteX10" fmla="*/ 23954 w 43654"/>
              <a:gd name="connsiteY10" fmla="*/ 43025 h 58257"/>
              <a:gd name="connsiteX11" fmla="*/ 14205 w 43654"/>
              <a:gd name="connsiteY11" fmla="*/ 57797 h 58257"/>
              <a:gd name="connsiteX12" fmla="*/ 10137 w 43654"/>
              <a:gd name="connsiteY12" fmla="*/ 31407 h 58257"/>
              <a:gd name="connsiteX13" fmla="*/ 1397 w 43654"/>
              <a:gd name="connsiteY13" fmla="*/ 31169 h 58257"/>
              <a:gd name="connsiteX14" fmla="*/ 282 w 43654"/>
              <a:gd name="connsiteY14" fmla="*/ 19623 h 58257"/>
              <a:gd name="connsiteX15" fmla="*/ 4150 w 43654"/>
              <a:gd name="connsiteY15" fmla="*/ 14426 h 58257"/>
              <a:gd name="connsiteX16" fmla="*/ 4187 w 43654"/>
              <a:gd name="connsiteY16" fmla="*/ 14289 h 58257"/>
              <a:gd name="connsiteX0" fmla="*/ 4414 w 43654"/>
              <a:gd name="connsiteY0" fmla="*/ 15708 h 58257"/>
              <a:gd name="connsiteX1" fmla="*/ 4187 w 43654"/>
              <a:gd name="connsiteY1" fmla="*/ 14289 h 58257"/>
              <a:gd name="connsiteX0" fmla="*/ 4187 w 43654"/>
              <a:gd name="connsiteY0" fmla="*/ 14380 h 58348"/>
              <a:gd name="connsiteX1" fmla="*/ 5910 w 43654"/>
              <a:gd name="connsiteY1" fmla="*/ 6917 h 58348"/>
              <a:gd name="connsiteX2" fmla="*/ 26036 w 43654"/>
              <a:gd name="connsiteY2" fmla="*/ 210 h 58348"/>
              <a:gd name="connsiteX3" fmla="*/ 30120 w 43654"/>
              <a:gd name="connsiteY3" fmla="*/ 2491 h 58348"/>
              <a:gd name="connsiteX4" fmla="*/ 35750 w 43654"/>
              <a:gd name="connsiteY4" fmla="*/ 700 h 58348"/>
              <a:gd name="connsiteX5" fmla="*/ 42269 w 43654"/>
              <a:gd name="connsiteY5" fmla="*/ 10328 h 58348"/>
              <a:gd name="connsiteX6" fmla="*/ 43303 w 43654"/>
              <a:gd name="connsiteY6" fmla="*/ 23332 h 58348"/>
              <a:gd name="connsiteX7" fmla="*/ 37691 w 43654"/>
              <a:gd name="connsiteY7" fmla="*/ 30214 h 58348"/>
              <a:gd name="connsiteX8" fmla="*/ 35682 w 43654"/>
              <a:gd name="connsiteY8" fmla="*/ 36111 h 58348"/>
              <a:gd name="connsiteX9" fmla="*/ 23954 w 43654"/>
              <a:gd name="connsiteY9" fmla="*/ 43116 h 58348"/>
              <a:gd name="connsiteX10" fmla="*/ 14205 w 43654"/>
              <a:gd name="connsiteY10" fmla="*/ 57888 h 58348"/>
              <a:gd name="connsiteX11" fmla="*/ 10137 w 43654"/>
              <a:gd name="connsiteY11" fmla="*/ 31498 h 58348"/>
              <a:gd name="connsiteX12" fmla="*/ 1397 w 43654"/>
              <a:gd name="connsiteY12" fmla="*/ 31260 h 58348"/>
              <a:gd name="connsiteX13" fmla="*/ 282 w 43654"/>
              <a:gd name="connsiteY13" fmla="*/ 19714 h 58348"/>
              <a:gd name="connsiteX14" fmla="*/ 4150 w 43654"/>
              <a:gd name="connsiteY14" fmla="*/ 14517 h 58348"/>
              <a:gd name="connsiteX15" fmla="*/ 4187 w 43654"/>
              <a:gd name="connsiteY15" fmla="*/ 14380 h 58348"/>
              <a:gd name="connsiteX0" fmla="*/ 4414 w 43654"/>
              <a:gd name="connsiteY0" fmla="*/ 15799 h 58348"/>
              <a:gd name="connsiteX1" fmla="*/ 4187 w 43654"/>
              <a:gd name="connsiteY1" fmla="*/ 14380 h 58348"/>
              <a:gd name="connsiteX0" fmla="*/ 4187 w 43654"/>
              <a:gd name="connsiteY0" fmla="*/ 17384 h 61352"/>
              <a:gd name="connsiteX1" fmla="*/ 14828 w 43654"/>
              <a:gd name="connsiteY1" fmla="*/ 730 h 61352"/>
              <a:gd name="connsiteX2" fmla="*/ 26036 w 43654"/>
              <a:gd name="connsiteY2" fmla="*/ 3214 h 61352"/>
              <a:gd name="connsiteX3" fmla="*/ 30120 w 43654"/>
              <a:gd name="connsiteY3" fmla="*/ 5495 h 61352"/>
              <a:gd name="connsiteX4" fmla="*/ 35750 w 43654"/>
              <a:gd name="connsiteY4" fmla="*/ 3704 h 61352"/>
              <a:gd name="connsiteX5" fmla="*/ 42269 w 43654"/>
              <a:gd name="connsiteY5" fmla="*/ 13332 h 61352"/>
              <a:gd name="connsiteX6" fmla="*/ 43303 w 43654"/>
              <a:gd name="connsiteY6" fmla="*/ 26336 h 61352"/>
              <a:gd name="connsiteX7" fmla="*/ 37691 w 43654"/>
              <a:gd name="connsiteY7" fmla="*/ 33218 h 61352"/>
              <a:gd name="connsiteX8" fmla="*/ 35682 w 43654"/>
              <a:gd name="connsiteY8" fmla="*/ 39115 h 61352"/>
              <a:gd name="connsiteX9" fmla="*/ 23954 w 43654"/>
              <a:gd name="connsiteY9" fmla="*/ 46120 h 61352"/>
              <a:gd name="connsiteX10" fmla="*/ 14205 w 43654"/>
              <a:gd name="connsiteY10" fmla="*/ 60892 h 61352"/>
              <a:gd name="connsiteX11" fmla="*/ 10137 w 43654"/>
              <a:gd name="connsiteY11" fmla="*/ 34502 h 61352"/>
              <a:gd name="connsiteX12" fmla="*/ 1397 w 43654"/>
              <a:gd name="connsiteY12" fmla="*/ 34264 h 61352"/>
              <a:gd name="connsiteX13" fmla="*/ 282 w 43654"/>
              <a:gd name="connsiteY13" fmla="*/ 22718 h 61352"/>
              <a:gd name="connsiteX14" fmla="*/ 4150 w 43654"/>
              <a:gd name="connsiteY14" fmla="*/ 17521 h 61352"/>
              <a:gd name="connsiteX15" fmla="*/ 4187 w 43654"/>
              <a:gd name="connsiteY15" fmla="*/ 17384 h 61352"/>
              <a:gd name="connsiteX0" fmla="*/ 4414 w 43654"/>
              <a:gd name="connsiteY0" fmla="*/ 18803 h 61352"/>
              <a:gd name="connsiteX1" fmla="*/ 4187 w 43654"/>
              <a:gd name="connsiteY1" fmla="*/ 17384 h 61352"/>
              <a:gd name="connsiteX0" fmla="*/ 4187 w 43563"/>
              <a:gd name="connsiteY0" fmla="*/ 22519 h 66487"/>
              <a:gd name="connsiteX1" fmla="*/ 14828 w 43563"/>
              <a:gd name="connsiteY1" fmla="*/ 5865 h 66487"/>
              <a:gd name="connsiteX2" fmla="*/ 26036 w 43563"/>
              <a:gd name="connsiteY2" fmla="*/ 8349 h 66487"/>
              <a:gd name="connsiteX3" fmla="*/ 30120 w 43563"/>
              <a:gd name="connsiteY3" fmla="*/ 10630 h 66487"/>
              <a:gd name="connsiteX4" fmla="*/ 39030 w 43563"/>
              <a:gd name="connsiteY4" fmla="*/ 121 h 66487"/>
              <a:gd name="connsiteX5" fmla="*/ 42269 w 43563"/>
              <a:gd name="connsiteY5" fmla="*/ 18467 h 66487"/>
              <a:gd name="connsiteX6" fmla="*/ 43303 w 43563"/>
              <a:gd name="connsiteY6" fmla="*/ 31471 h 66487"/>
              <a:gd name="connsiteX7" fmla="*/ 37691 w 43563"/>
              <a:gd name="connsiteY7" fmla="*/ 38353 h 66487"/>
              <a:gd name="connsiteX8" fmla="*/ 35682 w 43563"/>
              <a:gd name="connsiteY8" fmla="*/ 44250 h 66487"/>
              <a:gd name="connsiteX9" fmla="*/ 23954 w 43563"/>
              <a:gd name="connsiteY9" fmla="*/ 51255 h 66487"/>
              <a:gd name="connsiteX10" fmla="*/ 14205 w 43563"/>
              <a:gd name="connsiteY10" fmla="*/ 66027 h 66487"/>
              <a:gd name="connsiteX11" fmla="*/ 10137 w 43563"/>
              <a:gd name="connsiteY11" fmla="*/ 39637 h 66487"/>
              <a:gd name="connsiteX12" fmla="*/ 1397 w 43563"/>
              <a:gd name="connsiteY12" fmla="*/ 39399 h 66487"/>
              <a:gd name="connsiteX13" fmla="*/ 282 w 43563"/>
              <a:gd name="connsiteY13" fmla="*/ 27853 h 66487"/>
              <a:gd name="connsiteX14" fmla="*/ 4150 w 43563"/>
              <a:gd name="connsiteY14" fmla="*/ 22656 h 66487"/>
              <a:gd name="connsiteX15" fmla="*/ 4187 w 43563"/>
              <a:gd name="connsiteY15" fmla="*/ 22519 h 66487"/>
              <a:gd name="connsiteX0" fmla="*/ 4414 w 43563"/>
              <a:gd name="connsiteY0" fmla="*/ 23938 h 66487"/>
              <a:gd name="connsiteX1" fmla="*/ 4187 w 43563"/>
              <a:gd name="connsiteY1" fmla="*/ 22519 h 66487"/>
              <a:gd name="connsiteX0" fmla="*/ 4187 w 43563"/>
              <a:gd name="connsiteY0" fmla="*/ 22863 h 66831"/>
              <a:gd name="connsiteX1" fmla="*/ 14828 w 43563"/>
              <a:gd name="connsiteY1" fmla="*/ 6209 h 66831"/>
              <a:gd name="connsiteX2" fmla="*/ 26036 w 43563"/>
              <a:gd name="connsiteY2" fmla="*/ 8693 h 66831"/>
              <a:gd name="connsiteX3" fmla="*/ 29724 w 43563"/>
              <a:gd name="connsiteY3" fmla="*/ 6168 h 66831"/>
              <a:gd name="connsiteX4" fmla="*/ 39030 w 43563"/>
              <a:gd name="connsiteY4" fmla="*/ 465 h 66831"/>
              <a:gd name="connsiteX5" fmla="*/ 42269 w 43563"/>
              <a:gd name="connsiteY5" fmla="*/ 18811 h 66831"/>
              <a:gd name="connsiteX6" fmla="*/ 43303 w 43563"/>
              <a:gd name="connsiteY6" fmla="*/ 31815 h 66831"/>
              <a:gd name="connsiteX7" fmla="*/ 37691 w 43563"/>
              <a:gd name="connsiteY7" fmla="*/ 38697 h 66831"/>
              <a:gd name="connsiteX8" fmla="*/ 35682 w 43563"/>
              <a:gd name="connsiteY8" fmla="*/ 44594 h 66831"/>
              <a:gd name="connsiteX9" fmla="*/ 23954 w 43563"/>
              <a:gd name="connsiteY9" fmla="*/ 51599 h 66831"/>
              <a:gd name="connsiteX10" fmla="*/ 14205 w 43563"/>
              <a:gd name="connsiteY10" fmla="*/ 66371 h 66831"/>
              <a:gd name="connsiteX11" fmla="*/ 10137 w 43563"/>
              <a:gd name="connsiteY11" fmla="*/ 39981 h 66831"/>
              <a:gd name="connsiteX12" fmla="*/ 1397 w 43563"/>
              <a:gd name="connsiteY12" fmla="*/ 39743 h 66831"/>
              <a:gd name="connsiteX13" fmla="*/ 282 w 43563"/>
              <a:gd name="connsiteY13" fmla="*/ 28197 h 66831"/>
              <a:gd name="connsiteX14" fmla="*/ 4150 w 43563"/>
              <a:gd name="connsiteY14" fmla="*/ 23000 h 66831"/>
              <a:gd name="connsiteX15" fmla="*/ 4187 w 43563"/>
              <a:gd name="connsiteY15" fmla="*/ 22863 h 66831"/>
              <a:gd name="connsiteX0" fmla="*/ 4414 w 43563"/>
              <a:gd name="connsiteY0" fmla="*/ 24282 h 66831"/>
              <a:gd name="connsiteX1" fmla="*/ 4187 w 43563"/>
              <a:gd name="connsiteY1" fmla="*/ 22863 h 66831"/>
              <a:gd name="connsiteX0" fmla="*/ 4187 w 43378"/>
              <a:gd name="connsiteY0" fmla="*/ 23444 h 67412"/>
              <a:gd name="connsiteX1" fmla="*/ 14828 w 43378"/>
              <a:gd name="connsiteY1" fmla="*/ 6790 h 67412"/>
              <a:gd name="connsiteX2" fmla="*/ 26036 w 43378"/>
              <a:gd name="connsiteY2" fmla="*/ 9274 h 67412"/>
              <a:gd name="connsiteX3" fmla="*/ 29724 w 43378"/>
              <a:gd name="connsiteY3" fmla="*/ 6749 h 67412"/>
              <a:gd name="connsiteX4" fmla="*/ 39030 w 43378"/>
              <a:gd name="connsiteY4" fmla="*/ 1046 h 67412"/>
              <a:gd name="connsiteX5" fmla="*/ 33880 w 43378"/>
              <a:gd name="connsiteY5" fmla="*/ 29045 h 67412"/>
              <a:gd name="connsiteX6" fmla="*/ 43303 w 43378"/>
              <a:gd name="connsiteY6" fmla="*/ 32396 h 67412"/>
              <a:gd name="connsiteX7" fmla="*/ 37691 w 43378"/>
              <a:gd name="connsiteY7" fmla="*/ 39278 h 67412"/>
              <a:gd name="connsiteX8" fmla="*/ 35682 w 43378"/>
              <a:gd name="connsiteY8" fmla="*/ 45175 h 67412"/>
              <a:gd name="connsiteX9" fmla="*/ 23954 w 43378"/>
              <a:gd name="connsiteY9" fmla="*/ 52180 h 67412"/>
              <a:gd name="connsiteX10" fmla="*/ 14205 w 43378"/>
              <a:gd name="connsiteY10" fmla="*/ 66952 h 67412"/>
              <a:gd name="connsiteX11" fmla="*/ 10137 w 43378"/>
              <a:gd name="connsiteY11" fmla="*/ 40562 h 67412"/>
              <a:gd name="connsiteX12" fmla="*/ 1397 w 43378"/>
              <a:gd name="connsiteY12" fmla="*/ 40324 h 67412"/>
              <a:gd name="connsiteX13" fmla="*/ 282 w 43378"/>
              <a:gd name="connsiteY13" fmla="*/ 28778 h 67412"/>
              <a:gd name="connsiteX14" fmla="*/ 4150 w 43378"/>
              <a:gd name="connsiteY14" fmla="*/ 23581 h 67412"/>
              <a:gd name="connsiteX15" fmla="*/ 4187 w 43378"/>
              <a:gd name="connsiteY15" fmla="*/ 23444 h 67412"/>
              <a:gd name="connsiteX0" fmla="*/ 4414 w 43378"/>
              <a:gd name="connsiteY0" fmla="*/ 24863 h 67412"/>
              <a:gd name="connsiteX1" fmla="*/ 4187 w 43378"/>
              <a:gd name="connsiteY1" fmla="*/ 23444 h 67412"/>
              <a:gd name="connsiteX0" fmla="*/ 4187 w 43378"/>
              <a:gd name="connsiteY0" fmla="*/ 23204 h 67172"/>
              <a:gd name="connsiteX1" fmla="*/ 14828 w 43378"/>
              <a:gd name="connsiteY1" fmla="*/ 6550 h 67172"/>
              <a:gd name="connsiteX2" fmla="*/ 26036 w 43378"/>
              <a:gd name="connsiteY2" fmla="*/ 9034 h 67172"/>
              <a:gd name="connsiteX3" fmla="*/ 29724 w 43378"/>
              <a:gd name="connsiteY3" fmla="*/ 6509 h 67172"/>
              <a:gd name="connsiteX4" fmla="*/ 39030 w 43378"/>
              <a:gd name="connsiteY4" fmla="*/ 806 h 67172"/>
              <a:gd name="connsiteX5" fmla="*/ 33880 w 43378"/>
              <a:gd name="connsiteY5" fmla="*/ 28805 h 67172"/>
              <a:gd name="connsiteX6" fmla="*/ 43303 w 43378"/>
              <a:gd name="connsiteY6" fmla="*/ 32156 h 67172"/>
              <a:gd name="connsiteX7" fmla="*/ 37691 w 43378"/>
              <a:gd name="connsiteY7" fmla="*/ 39038 h 67172"/>
              <a:gd name="connsiteX8" fmla="*/ 35682 w 43378"/>
              <a:gd name="connsiteY8" fmla="*/ 44935 h 67172"/>
              <a:gd name="connsiteX9" fmla="*/ 23954 w 43378"/>
              <a:gd name="connsiteY9" fmla="*/ 51940 h 67172"/>
              <a:gd name="connsiteX10" fmla="*/ 14205 w 43378"/>
              <a:gd name="connsiteY10" fmla="*/ 66712 h 67172"/>
              <a:gd name="connsiteX11" fmla="*/ 10137 w 43378"/>
              <a:gd name="connsiteY11" fmla="*/ 40322 h 67172"/>
              <a:gd name="connsiteX12" fmla="*/ 1397 w 43378"/>
              <a:gd name="connsiteY12" fmla="*/ 40084 h 67172"/>
              <a:gd name="connsiteX13" fmla="*/ 282 w 43378"/>
              <a:gd name="connsiteY13" fmla="*/ 28538 h 67172"/>
              <a:gd name="connsiteX14" fmla="*/ 4150 w 43378"/>
              <a:gd name="connsiteY14" fmla="*/ 23341 h 67172"/>
              <a:gd name="connsiteX15" fmla="*/ 4187 w 43378"/>
              <a:gd name="connsiteY15" fmla="*/ 23204 h 67172"/>
              <a:gd name="connsiteX0" fmla="*/ 4414 w 43378"/>
              <a:gd name="connsiteY0" fmla="*/ 24623 h 67172"/>
              <a:gd name="connsiteX1" fmla="*/ 4187 w 43378"/>
              <a:gd name="connsiteY1" fmla="*/ 23204 h 67172"/>
              <a:gd name="connsiteX0" fmla="*/ 4187 w 43459"/>
              <a:gd name="connsiteY0" fmla="*/ 23204 h 67172"/>
              <a:gd name="connsiteX1" fmla="*/ 14828 w 43459"/>
              <a:gd name="connsiteY1" fmla="*/ 6550 h 67172"/>
              <a:gd name="connsiteX2" fmla="*/ 26036 w 43459"/>
              <a:gd name="connsiteY2" fmla="*/ 9034 h 67172"/>
              <a:gd name="connsiteX3" fmla="*/ 29724 w 43459"/>
              <a:gd name="connsiteY3" fmla="*/ 6509 h 67172"/>
              <a:gd name="connsiteX4" fmla="*/ 39030 w 43459"/>
              <a:gd name="connsiteY4" fmla="*/ 806 h 67172"/>
              <a:gd name="connsiteX5" fmla="*/ 33880 w 43459"/>
              <a:gd name="connsiteY5" fmla="*/ 28805 h 67172"/>
              <a:gd name="connsiteX6" fmla="*/ 43303 w 43459"/>
              <a:gd name="connsiteY6" fmla="*/ 32156 h 67172"/>
              <a:gd name="connsiteX7" fmla="*/ 37691 w 43459"/>
              <a:gd name="connsiteY7" fmla="*/ 39038 h 67172"/>
              <a:gd name="connsiteX8" fmla="*/ 35682 w 43459"/>
              <a:gd name="connsiteY8" fmla="*/ 44935 h 67172"/>
              <a:gd name="connsiteX9" fmla="*/ 23954 w 43459"/>
              <a:gd name="connsiteY9" fmla="*/ 51940 h 67172"/>
              <a:gd name="connsiteX10" fmla="*/ 14205 w 43459"/>
              <a:gd name="connsiteY10" fmla="*/ 66712 h 67172"/>
              <a:gd name="connsiteX11" fmla="*/ 10137 w 43459"/>
              <a:gd name="connsiteY11" fmla="*/ 40322 h 67172"/>
              <a:gd name="connsiteX12" fmla="*/ 1397 w 43459"/>
              <a:gd name="connsiteY12" fmla="*/ 40084 h 67172"/>
              <a:gd name="connsiteX13" fmla="*/ 282 w 43459"/>
              <a:gd name="connsiteY13" fmla="*/ 28538 h 67172"/>
              <a:gd name="connsiteX14" fmla="*/ 4150 w 43459"/>
              <a:gd name="connsiteY14" fmla="*/ 23341 h 67172"/>
              <a:gd name="connsiteX15" fmla="*/ 4187 w 43459"/>
              <a:gd name="connsiteY15" fmla="*/ 23204 h 67172"/>
              <a:gd name="connsiteX0" fmla="*/ 4414 w 43459"/>
              <a:gd name="connsiteY0" fmla="*/ 24623 h 67172"/>
              <a:gd name="connsiteX1" fmla="*/ 4187 w 43459"/>
              <a:gd name="connsiteY1" fmla="*/ 23204 h 67172"/>
              <a:gd name="connsiteX0" fmla="*/ 4187 w 41608"/>
              <a:gd name="connsiteY0" fmla="*/ 23204 h 67172"/>
              <a:gd name="connsiteX1" fmla="*/ 14828 w 41608"/>
              <a:gd name="connsiteY1" fmla="*/ 6550 h 67172"/>
              <a:gd name="connsiteX2" fmla="*/ 26036 w 41608"/>
              <a:gd name="connsiteY2" fmla="*/ 9034 h 67172"/>
              <a:gd name="connsiteX3" fmla="*/ 29724 w 41608"/>
              <a:gd name="connsiteY3" fmla="*/ 6509 h 67172"/>
              <a:gd name="connsiteX4" fmla="*/ 39030 w 41608"/>
              <a:gd name="connsiteY4" fmla="*/ 806 h 67172"/>
              <a:gd name="connsiteX5" fmla="*/ 33880 w 41608"/>
              <a:gd name="connsiteY5" fmla="*/ 28805 h 67172"/>
              <a:gd name="connsiteX6" fmla="*/ 41347 w 41608"/>
              <a:gd name="connsiteY6" fmla="*/ 33110 h 67172"/>
              <a:gd name="connsiteX7" fmla="*/ 37691 w 41608"/>
              <a:gd name="connsiteY7" fmla="*/ 39038 h 67172"/>
              <a:gd name="connsiteX8" fmla="*/ 35682 w 41608"/>
              <a:gd name="connsiteY8" fmla="*/ 44935 h 67172"/>
              <a:gd name="connsiteX9" fmla="*/ 23954 w 41608"/>
              <a:gd name="connsiteY9" fmla="*/ 51940 h 67172"/>
              <a:gd name="connsiteX10" fmla="*/ 14205 w 41608"/>
              <a:gd name="connsiteY10" fmla="*/ 66712 h 67172"/>
              <a:gd name="connsiteX11" fmla="*/ 10137 w 41608"/>
              <a:gd name="connsiteY11" fmla="*/ 40322 h 67172"/>
              <a:gd name="connsiteX12" fmla="*/ 1397 w 41608"/>
              <a:gd name="connsiteY12" fmla="*/ 40084 h 67172"/>
              <a:gd name="connsiteX13" fmla="*/ 282 w 41608"/>
              <a:gd name="connsiteY13" fmla="*/ 28538 h 67172"/>
              <a:gd name="connsiteX14" fmla="*/ 4150 w 41608"/>
              <a:gd name="connsiteY14" fmla="*/ 23341 h 67172"/>
              <a:gd name="connsiteX15" fmla="*/ 4187 w 41608"/>
              <a:gd name="connsiteY15" fmla="*/ 23204 h 67172"/>
              <a:gd name="connsiteX0" fmla="*/ 4414 w 41608"/>
              <a:gd name="connsiteY0" fmla="*/ 24623 h 67172"/>
              <a:gd name="connsiteX1" fmla="*/ 4187 w 41608"/>
              <a:gd name="connsiteY1" fmla="*/ 23204 h 67172"/>
              <a:gd name="connsiteX0" fmla="*/ 4187 w 42047"/>
              <a:gd name="connsiteY0" fmla="*/ 23204 h 67172"/>
              <a:gd name="connsiteX1" fmla="*/ 14828 w 42047"/>
              <a:gd name="connsiteY1" fmla="*/ 6550 h 67172"/>
              <a:gd name="connsiteX2" fmla="*/ 26036 w 42047"/>
              <a:gd name="connsiteY2" fmla="*/ 9034 h 67172"/>
              <a:gd name="connsiteX3" fmla="*/ 29724 w 42047"/>
              <a:gd name="connsiteY3" fmla="*/ 6509 h 67172"/>
              <a:gd name="connsiteX4" fmla="*/ 39030 w 42047"/>
              <a:gd name="connsiteY4" fmla="*/ 806 h 67172"/>
              <a:gd name="connsiteX5" fmla="*/ 33880 w 42047"/>
              <a:gd name="connsiteY5" fmla="*/ 28805 h 67172"/>
              <a:gd name="connsiteX6" fmla="*/ 41347 w 42047"/>
              <a:gd name="connsiteY6" fmla="*/ 33110 h 67172"/>
              <a:gd name="connsiteX7" fmla="*/ 37691 w 42047"/>
              <a:gd name="connsiteY7" fmla="*/ 39038 h 67172"/>
              <a:gd name="connsiteX8" fmla="*/ 35682 w 42047"/>
              <a:gd name="connsiteY8" fmla="*/ 44935 h 67172"/>
              <a:gd name="connsiteX9" fmla="*/ 23954 w 42047"/>
              <a:gd name="connsiteY9" fmla="*/ 51940 h 67172"/>
              <a:gd name="connsiteX10" fmla="*/ 14205 w 42047"/>
              <a:gd name="connsiteY10" fmla="*/ 66712 h 67172"/>
              <a:gd name="connsiteX11" fmla="*/ 10137 w 42047"/>
              <a:gd name="connsiteY11" fmla="*/ 40322 h 67172"/>
              <a:gd name="connsiteX12" fmla="*/ 1397 w 42047"/>
              <a:gd name="connsiteY12" fmla="*/ 40084 h 67172"/>
              <a:gd name="connsiteX13" fmla="*/ 282 w 42047"/>
              <a:gd name="connsiteY13" fmla="*/ 28538 h 67172"/>
              <a:gd name="connsiteX14" fmla="*/ 4150 w 42047"/>
              <a:gd name="connsiteY14" fmla="*/ 23341 h 67172"/>
              <a:gd name="connsiteX15" fmla="*/ 4187 w 42047"/>
              <a:gd name="connsiteY15" fmla="*/ 23204 h 67172"/>
              <a:gd name="connsiteX0" fmla="*/ 4414 w 42047"/>
              <a:gd name="connsiteY0" fmla="*/ 24623 h 67172"/>
              <a:gd name="connsiteX1" fmla="*/ 4187 w 42047"/>
              <a:gd name="connsiteY1" fmla="*/ 23204 h 67172"/>
              <a:gd name="connsiteX0" fmla="*/ 4187 w 42838"/>
              <a:gd name="connsiteY0" fmla="*/ 23204 h 67172"/>
              <a:gd name="connsiteX1" fmla="*/ 14828 w 42838"/>
              <a:gd name="connsiteY1" fmla="*/ 6550 h 67172"/>
              <a:gd name="connsiteX2" fmla="*/ 26036 w 42838"/>
              <a:gd name="connsiteY2" fmla="*/ 9034 h 67172"/>
              <a:gd name="connsiteX3" fmla="*/ 29724 w 42838"/>
              <a:gd name="connsiteY3" fmla="*/ 6509 h 67172"/>
              <a:gd name="connsiteX4" fmla="*/ 39030 w 42838"/>
              <a:gd name="connsiteY4" fmla="*/ 806 h 67172"/>
              <a:gd name="connsiteX5" fmla="*/ 33880 w 42838"/>
              <a:gd name="connsiteY5" fmla="*/ 28805 h 67172"/>
              <a:gd name="connsiteX6" fmla="*/ 42245 w 42838"/>
              <a:gd name="connsiteY6" fmla="*/ 31233 h 67172"/>
              <a:gd name="connsiteX7" fmla="*/ 37691 w 42838"/>
              <a:gd name="connsiteY7" fmla="*/ 39038 h 67172"/>
              <a:gd name="connsiteX8" fmla="*/ 35682 w 42838"/>
              <a:gd name="connsiteY8" fmla="*/ 44935 h 67172"/>
              <a:gd name="connsiteX9" fmla="*/ 23954 w 42838"/>
              <a:gd name="connsiteY9" fmla="*/ 51940 h 67172"/>
              <a:gd name="connsiteX10" fmla="*/ 14205 w 42838"/>
              <a:gd name="connsiteY10" fmla="*/ 66712 h 67172"/>
              <a:gd name="connsiteX11" fmla="*/ 10137 w 42838"/>
              <a:gd name="connsiteY11" fmla="*/ 40322 h 67172"/>
              <a:gd name="connsiteX12" fmla="*/ 1397 w 42838"/>
              <a:gd name="connsiteY12" fmla="*/ 40084 h 67172"/>
              <a:gd name="connsiteX13" fmla="*/ 282 w 42838"/>
              <a:gd name="connsiteY13" fmla="*/ 28538 h 67172"/>
              <a:gd name="connsiteX14" fmla="*/ 4150 w 42838"/>
              <a:gd name="connsiteY14" fmla="*/ 23341 h 67172"/>
              <a:gd name="connsiteX15" fmla="*/ 4187 w 42838"/>
              <a:gd name="connsiteY15" fmla="*/ 23204 h 67172"/>
              <a:gd name="connsiteX0" fmla="*/ 4414 w 42838"/>
              <a:gd name="connsiteY0" fmla="*/ 24623 h 67172"/>
              <a:gd name="connsiteX1" fmla="*/ 4187 w 42838"/>
              <a:gd name="connsiteY1" fmla="*/ 23204 h 67172"/>
              <a:gd name="connsiteX0" fmla="*/ 4187 w 39819"/>
              <a:gd name="connsiteY0" fmla="*/ 23204 h 67172"/>
              <a:gd name="connsiteX1" fmla="*/ 14828 w 39819"/>
              <a:gd name="connsiteY1" fmla="*/ 6550 h 67172"/>
              <a:gd name="connsiteX2" fmla="*/ 26036 w 39819"/>
              <a:gd name="connsiteY2" fmla="*/ 9034 h 67172"/>
              <a:gd name="connsiteX3" fmla="*/ 29724 w 39819"/>
              <a:gd name="connsiteY3" fmla="*/ 6509 h 67172"/>
              <a:gd name="connsiteX4" fmla="*/ 39030 w 39819"/>
              <a:gd name="connsiteY4" fmla="*/ 806 h 67172"/>
              <a:gd name="connsiteX5" fmla="*/ 33880 w 39819"/>
              <a:gd name="connsiteY5" fmla="*/ 28805 h 67172"/>
              <a:gd name="connsiteX6" fmla="*/ 37691 w 39819"/>
              <a:gd name="connsiteY6" fmla="*/ 39038 h 67172"/>
              <a:gd name="connsiteX7" fmla="*/ 35682 w 39819"/>
              <a:gd name="connsiteY7" fmla="*/ 44935 h 67172"/>
              <a:gd name="connsiteX8" fmla="*/ 23954 w 39819"/>
              <a:gd name="connsiteY8" fmla="*/ 51940 h 67172"/>
              <a:gd name="connsiteX9" fmla="*/ 14205 w 39819"/>
              <a:gd name="connsiteY9" fmla="*/ 66712 h 67172"/>
              <a:gd name="connsiteX10" fmla="*/ 10137 w 39819"/>
              <a:gd name="connsiteY10" fmla="*/ 40322 h 67172"/>
              <a:gd name="connsiteX11" fmla="*/ 1397 w 39819"/>
              <a:gd name="connsiteY11" fmla="*/ 40084 h 67172"/>
              <a:gd name="connsiteX12" fmla="*/ 282 w 39819"/>
              <a:gd name="connsiteY12" fmla="*/ 28538 h 67172"/>
              <a:gd name="connsiteX13" fmla="*/ 4150 w 39819"/>
              <a:gd name="connsiteY13" fmla="*/ 23341 h 67172"/>
              <a:gd name="connsiteX14" fmla="*/ 4187 w 39819"/>
              <a:gd name="connsiteY14" fmla="*/ 23204 h 67172"/>
              <a:gd name="connsiteX0" fmla="*/ 4414 w 39819"/>
              <a:gd name="connsiteY0" fmla="*/ 24623 h 67172"/>
              <a:gd name="connsiteX1" fmla="*/ 4187 w 39819"/>
              <a:gd name="connsiteY1" fmla="*/ 23204 h 67172"/>
              <a:gd name="connsiteX0" fmla="*/ 4187 w 39805"/>
              <a:gd name="connsiteY0" fmla="*/ 23204 h 67172"/>
              <a:gd name="connsiteX1" fmla="*/ 14828 w 39805"/>
              <a:gd name="connsiteY1" fmla="*/ 6550 h 67172"/>
              <a:gd name="connsiteX2" fmla="*/ 26036 w 39805"/>
              <a:gd name="connsiteY2" fmla="*/ 9034 h 67172"/>
              <a:gd name="connsiteX3" fmla="*/ 29724 w 39805"/>
              <a:gd name="connsiteY3" fmla="*/ 6509 h 67172"/>
              <a:gd name="connsiteX4" fmla="*/ 39030 w 39805"/>
              <a:gd name="connsiteY4" fmla="*/ 806 h 67172"/>
              <a:gd name="connsiteX5" fmla="*/ 33880 w 39805"/>
              <a:gd name="connsiteY5" fmla="*/ 28805 h 67172"/>
              <a:gd name="connsiteX6" fmla="*/ 38882 w 39805"/>
              <a:gd name="connsiteY6" fmla="*/ 35618 h 67172"/>
              <a:gd name="connsiteX7" fmla="*/ 35682 w 39805"/>
              <a:gd name="connsiteY7" fmla="*/ 44935 h 67172"/>
              <a:gd name="connsiteX8" fmla="*/ 23954 w 39805"/>
              <a:gd name="connsiteY8" fmla="*/ 51940 h 67172"/>
              <a:gd name="connsiteX9" fmla="*/ 14205 w 39805"/>
              <a:gd name="connsiteY9" fmla="*/ 66712 h 67172"/>
              <a:gd name="connsiteX10" fmla="*/ 10137 w 39805"/>
              <a:gd name="connsiteY10" fmla="*/ 40322 h 67172"/>
              <a:gd name="connsiteX11" fmla="*/ 1397 w 39805"/>
              <a:gd name="connsiteY11" fmla="*/ 40084 h 67172"/>
              <a:gd name="connsiteX12" fmla="*/ 282 w 39805"/>
              <a:gd name="connsiteY12" fmla="*/ 28538 h 67172"/>
              <a:gd name="connsiteX13" fmla="*/ 4150 w 39805"/>
              <a:gd name="connsiteY13" fmla="*/ 23341 h 67172"/>
              <a:gd name="connsiteX14" fmla="*/ 4187 w 39805"/>
              <a:gd name="connsiteY14" fmla="*/ 23204 h 67172"/>
              <a:gd name="connsiteX0" fmla="*/ 4414 w 39805"/>
              <a:gd name="connsiteY0" fmla="*/ 24623 h 67172"/>
              <a:gd name="connsiteX1" fmla="*/ 4187 w 39805"/>
              <a:gd name="connsiteY1" fmla="*/ 23204 h 67172"/>
              <a:gd name="connsiteX0" fmla="*/ 4187 w 39805"/>
              <a:gd name="connsiteY0" fmla="*/ 23204 h 67172"/>
              <a:gd name="connsiteX1" fmla="*/ 14828 w 39805"/>
              <a:gd name="connsiteY1" fmla="*/ 6550 h 67172"/>
              <a:gd name="connsiteX2" fmla="*/ 26036 w 39805"/>
              <a:gd name="connsiteY2" fmla="*/ 9034 h 67172"/>
              <a:gd name="connsiteX3" fmla="*/ 29724 w 39805"/>
              <a:gd name="connsiteY3" fmla="*/ 6509 h 67172"/>
              <a:gd name="connsiteX4" fmla="*/ 39030 w 39805"/>
              <a:gd name="connsiteY4" fmla="*/ 806 h 67172"/>
              <a:gd name="connsiteX5" fmla="*/ 33880 w 39805"/>
              <a:gd name="connsiteY5" fmla="*/ 28805 h 67172"/>
              <a:gd name="connsiteX6" fmla="*/ 38882 w 39805"/>
              <a:gd name="connsiteY6" fmla="*/ 35618 h 67172"/>
              <a:gd name="connsiteX7" fmla="*/ 35682 w 39805"/>
              <a:gd name="connsiteY7" fmla="*/ 44935 h 67172"/>
              <a:gd name="connsiteX8" fmla="*/ 23954 w 39805"/>
              <a:gd name="connsiteY8" fmla="*/ 51940 h 67172"/>
              <a:gd name="connsiteX9" fmla="*/ 14205 w 39805"/>
              <a:gd name="connsiteY9" fmla="*/ 66712 h 67172"/>
              <a:gd name="connsiteX10" fmla="*/ 10137 w 39805"/>
              <a:gd name="connsiteY10" fmla="*/ 40322 h 67172"/>
              <a:gd name="connsiteX11" fmla="*/ 1397 w 39805"/>
              <a:gd name="connsiteY11" fmla="*/ 40084 h 67172"/>
              <a:gd name="connsiteX12" fmla="*/ 282 w 39805"/>
              <a:gd name="connsiteY12" fmla="*/ 28538 h 67172"/>
              <a:gd name="connsiteX13" fmla="*/ 4150 w 39805"/>
              <a:gd name="connsiteY13" fmla="*/ 23341 h 67172"/>
              <a:gd name="connsiteX14" fmla="*/ 4187 w 39805"/>
              <a:gd name="connsiteY14" fmla="*/ 23204 h 67172"/>
              <a:gd name="connsiteX0" fmla="*/ 4414 w 39805"/>
              <a:gd name="connsiteY0" fmla="*/ 24623 h 67172"/>
              <a:gd name="connsiteX1" fmla="*/ 4187 w 39805"/>
              <a:gd name="connsiteY1" fmla="*/ 23204 h 67172"/>
              <a:gd name="connsiteX0" fmla="*/ 4187 w 39805"/>
              <a:gd name="connsiteY0" fmla="*/ 23204 h 67172"/>
              <a:gd name="connsiteX1" fmla="*/ 14828 w 39805"/>
              <a:gd name="connsiteY1" fmla="*/ 6550 h 67172"/>
              <a:gd name="connsiteX2" fmla="*/ 26036 w 39805"/>
              <a:gd name="connsiteY2" fmla="*/ 9034 h 67172"/>
              <a:gd name="connsiteX3" fmla="*/ 29724 w 39805"/>
              <a:gd name="connsiteY3" fmla="*/ 6509 h 67172"/>
              <a:gd name="connsiteX4" fmla="*/ 39030 w 39805"/>
              <a:gd name="connsiteY4" fmla="*/ 806 h 67172"/>
              <a:gd name="connsiteX5" fmla="*/ 33880 w 39805"/>
              <a:gd name="connsiteY5" fmla="*/ 28805 h 67172"/>
              <a:gd name="connsiteX6" fmla="*/ 38882 w 39805"/>
              <a:gd name="connsiteY6" fmla="*/ 35618 h 67172"/>
              <a:gd name="connsiteX7" fmla="*/ 35682 w 39805"/>
              <a:gd name="connsiteY7" fmla="*/ 44935 h 67172"/>
              <a:gd name="connsiteX8" fmla="*/ 23954 w 39805"/>
              <a:gd name="connsiteY8" fmla="*/ 51940 h 67172"/>
              <a:gd name="connsiteX9" fmla="*/ 14205 w 39805"/>
              <a:gd name="connsiteY9" fmla="*/ 66712 h 67172"/>
              <a:gd name="connsiteX10" fmla="*/ 10137 w 39805"/>
              <a:gd name="connsiteY10" fmla="*/ 40322 h 67172"/>
              <a:gd name="connsiteX11" fmla="*/ 1397 w 39805"/>
              <a:gd name="connsiteY11" fmla="*/ 40084 h 67172"/>
              <a:gd name="connsiteX12" fmla="*/ 282 w 39805"/>
              <a:gd name="connsiteY12" fmla="*/ 28538 h 67172"/>
              <a:gd name="connsiteX13" fmla="*/ 4150 w 39805"/>
              <a:gd name="connsiteY13" fmla="*/ 23341 h 67172"/>
              <a:gd name="connsiteX14" fmla="*/ 4187 w 39805"/>
              <a:gd name="connsiteY14" fmla="*/ 23204 h 67172"/>
              <a:gd name="connsiteX0" fmla="*/ 4414 w 39805"/>
              <a:gd name="connsiteY0" fmla="*/ 24623 h 67172"/>
              <a:gd name="connsiteX1" fmla="*/ 4187 w 39805"/>
              <a:gd name="connsiteY1" fmla="*/ 23204 h 67172"/>
              <a:gd name="connsiteX0" fmla="*/ 4187 w 39805"/>
              <a:gd name="connsiteY0" fmla="*/ 23204 h 67172"/>
              <a:gd name="connsiteX1" fmla="*/ 14828 w 39805"/>
              <a:gd name="connsiteY1" fmla="*/ 6550 h 67172"/>
              <a:gd name="connsiteX2" fmla="*/ 26036 w 39805"/>
              <a:gd name="connsiteY2" fmla="*/ 9034 h 67172"/>
              <a:gd name="connsiteX3" fmla="*/ 29724 w 39805"/>
              <a:gd name="connsiteY3" fmla="*/ 6509 h 67172"/>
              <a:gd name="connsiteX4" fmla="*/ 39030 w 39805"/>
              <a:gd name="connsiteY4" fmla="*/ 806 h 67172"/>
              <a:gd name="connsiteX5" fmla="*/ 33880 w 39805"/>
              <a:gd name="connsiteY5" fmla="*/ 28805 h 67172"/>
              <a:gd name="connsiteX6" fmla="*/ 38882 w 39805"/>
              <a:gd name="connsiteY6" fmla="*/ 35618 h 67172"/>
              <a:gd name="connsiteX7" fmla="*/ 35682 w 39805"/>
              <a:gd name="connsiteY7" fmla="*/ 44935 h 67172"/>
              <a:gd name="connsiteX8" fmla="*/ 23954 w 39805"/>
              <a:gd name="connsiteY8" fmla="*/ 51940 h 67172"/>
              <a:gd name="connsiteX9" fmla="*/ 14205 w 39805"/>
              <a:gd name="connsiteY9" fmla="*/ 66712 h 67172"/>
              <a:gd name="connsiteX10" fmla="*/ 10137 w 39805"/>
              <a:gd name="connsiteY10" fmla="*/ 40322 h 67172"/>
              <a:gd name="connsiteX11" fmla="*/ 1397 w 39805"/>
              <a:gd name="connsiteY11" fmla="*/ 40084 h 67172"/>
              <a:gd name="connsiteX12" fmla="*/ 282 w 39805"/>
              <a:gd name="connsiteY12" fmla="*/ 28538 h 67172"/>
              <a:gd name="connsiteX13" fmla="*/ 4150 w 39805"/>
              <a:gd name="connsiteY13" fmla="*/ 23341 h 67172"/>
              <a:gd name="connsiteX14" fmla="*/ 4187 w 39805"/>
              <a:gd name="connsiteY14" fmla="*/ 23204 h 67172"/>
              <a:gd name="connsiteX0" fmla="*/ 4414 w 39805"/>
              <a:gd name="connsiteY0" fmla="*/ 24623 h 67172"/>
              <a:gd name="connsiteX1" fmla="*/ 4187 w 39805"/>
              <a:gd name="connsiteY1" fmla="*/ 23204 h 67172"/>
              <a:gd name="connsiteX0" fmla="*/ 4187 w 39805"/>
              <a:gd name="connsiteY0" fmla="*/ 23204 h 67190"/>
              <a:gd name="connsiteX1" fmla="*/ 14828 w 39805"/>
              <a:gd name="connsiteY1" fmla="*/ 6550 h 67190"/>
              <a:gd name="connsiteX2" fmla="*/ 26036 w 39805"/>
              <a:gd name="connsiteY2" fmla="*/ 9034 h 67190"/>
              <a:gd name="connsiteX3" fmla="*/ 29724 w 39805"/>
              <a:gd name="connsiteY3" fmla="*/ 6509 h 67190"/>
              <a:gd name="connsiteX4" fmla="*/ 39030 w 39805"/>
              <a:gd name="connsiteY4" fmla="*/ 806 h 67190"/>
              <a:gd name="connsiteX5" fmla="*/ 33880 w 39805"/>
              <a:gd name="connsiteY5" fmla="*/ 28805 h 67190"/>
              <a:gd name="connsiteX6" fmla="*/ 38882 w 39805"/>
              <a:gd name="connsiteY6" fmla="*/ 35618 h 67190"/>
              <a:gd name="connsiteX7" fmla="*/ 34275 w 39805"/>
              <a:gd name="connsiteY7" fmla="*/ 41692 h 67190"/>
              <a:gd name="connsiteX8" fmla="*/ 23954 w 39805"/>
              <a:gd name="connsiteY8" fmla="*/ 51940 h 67190"/>
              <a:gd name="connsiteX9" fmla="*/ 14205 w 39805"/>
              <a:gd name="connsiteY9" fmla="*/ 66712 h 67190"/>
              <a:gd name="connsiteX10" fmla="*/ 10137 w 39805"/>
              <a:gd name="connsiteY10" fmla="*/ 40322 h 67190"/>
              <a:gd name="connsiteX11" fmla="*/ 1397 w 39805"/>
              <a:gd name="connsiteY11" fmla="*/ 40084 h 67190"/>
              <a:gd name="connsiteX12" fmla="*/ 282 w 39805"/>
              <a:gd name="connsiteY12" fmla="*/ 28538 h 67190"/>
              <a:gd name="connsiteX13" fmla="*/ 4150 w 39805"/>
              <a:gd name="connsiteY13" fmla="*/ 23341 h 67190"/>
              <a:gd name="connsiteX14" fmla="*/ 4187 w 39805"/>
              <a:gd name="connsiteY14" fmla="*/ 23204 h 67190"/>
              <a:gd name="connsiteX0" fmla="*/ 4414 w 39805"/>
              <a:gd name="connsiteY0" fmla="*/ 24623 h 67190"/>
              <a:gd name="connsiteX1" fmla="*/ 4187 w 39805"/>
              <a:gd name="connsiteY1" fmla="*/ 23204 h 67190"/>
              <a:gd name="connsiteX0" fmla="*/ 4187 w 39805"/>
              <a:gd name="connsiteY0" fmla="*/ 23204 h 67190"/>
              <a:gd name="connsiteX1" fmla="*/ 14828 w 39805"/>
              <a:gd name="connsiteY1" fmla="*/ 6550 h 67190"/>
              <a:gd name="connsiteX2" fmla="*/ 26036 w 39805"/>
              <a:gd name="connsiteY2" fmla="*/ 9034 h 67190"/>
              <a:gd name="connsiteX3" fmla="*/ 29724 w 39805"/>
              <a:gd name="connsiteY3" fmla="*/ 6509 h 67190"/>
              <a:gd name="connsiteX4" fmla="*/ 39030 w 39805"/>
              <a:gd name="connsiteY4" fmla="*/ 806 h 67190"/>
              <a:gd name="connsiteX5" fmla="*/ 33880 w 39805"/>
              <a:gd name="connsiteY5" fmla="*/ 28805 h 67190"/>
              <a:gd name="connsiteX6" fmla="*/ 38882 w 39805"/>
              <a:gd name="connsiteY6" fmla="*/ 35618 h 67190"/>
              <a:gd name="connsiteX7" fmla="*/ 34275 w 39805"/>
              <a:gd name="connsiteY7" fmla="*/ 41692 h 67190"/>
              <a:gd name="connsiteX8" fmla="*/ 23954 w 39805"/>
              <a:gd name="connsiteY8" fmla="*/ 51940 h 67190"/>
              <a:gd name="connsiteX9" fmla="*/ 14205 w 39805"/>
              <a:gd name="connsiteY9" fmla="*/ 66712 h 67190"/>
              <a:gd name="connsiteX10" fmla="*/ 10137 w 39805"/>
              <a:gd name="connsiteY10" fmla="*/ 40322 h 67190"/>
              <a:gd name="connsiteX11" fmla="*/ 1397 w 39805"/>
              <a:gd name="connsiteY11" fmla="*/ 40084 h 67190"/>
              <a:gd name="connsiteX12" fmla="*/ 282 w 39805"/>
              <a:gd name="connsiteY12" fmla="*/ 28538 h 67190"/>
              <a:gd name="connsiteX13" fmla="*/ 4150 w 39805"/>
              <a:gd name="connsiteY13" fmla="*/ 23341 h 67190"/>
              <a:gd name="connsiteX14" fmla="*/ 4187 w 39805"/>
              <a:gd name="connsiteY14" fmla="*/ 23204 h 67190"/>
              <a:gd name="connsiteX0" fmla="*/ 4414 w 39805"/>
              <a:gd name="connsiteY0" fmla="*/ 24623 h 67190"/>
              <a:gd name="connsiteX1" fmla="*/ 4187 w 39805"/>
              <a:gd name="connsiteY1" fmla="*/ 23204 h 67190"/>
              <a:gd name="connsiteX0" fmla="*/ 4187 w 39805"/>
              <a:gd name="connsiteY0" fmla="*/ 23204 h 67173"/>
              <a:gd name="connsiteX1" fmla="*/ 14828 w 39805"/>
              <a:gd name="connsiteY1" fmla="*/ 6550 h 67173"/>
              <a:gd name="connsiteX2" fmla="*/ 26036 w 39805"/>
              <a:gd name="connsiteY2" fmla="*/ 9034 h 67173"/>
              <a:gd name="connsiteX3" fmla="*/ 29724 w 39805"/>
              <a:gd name="connsiteY3" fmla="*/ 6509 h 67173"/>
              <a:gd name="connsiteX4" fmla="*/ 39030 w 39805"/>
              <a:gd name="connsiteY4" fmla="*/ 806 h 67173"/>
              <a:gd name="connsiteX5" fmla="*/ 33880 w 39805"/>
              <a:gd name="connsiteY5" fmla="*/ 28805 h 67173"/>
              <a:gd name="connsiteX6" fmla="*/ 38882 w 39805"/>
              <a:gd name="connsiteY6" fmla="*/ 35618 h 67173"/>
              <a:gd name="connsiteX7" fmla="*/ 34773 w 39805"/>
              <a:gd name="connsiteY7" fmla="*/ 45436 h 67173"/>
              <a:gd name="connsiteX8" fmla="*/ 23954 w 39805"/>
              <a:gd name="connsiteY8" fmla="*/ 51940 h 67173"/>
              <a:gd name="connsiteX9" fmla="*/ 14205 w 39805"/>
              <a:gd name="connsiteY9" fmla="*/ 66712 h 67173"/>
              <a:gd name="connsiteX10" fmla="*/ 10137 w 39805"/>
              <a:gd name="connsiteY10" fmla="*/ 40322 h 67173"/>
              <a:gd name="connsiteX11" fmla="*/ 1397 w 39805"/>
              <a:gd name="connsiteY11" fmla="*/ 40084 h 67173"/>
              <a:gd name="connsiteX12" fmla="*/ 282 w 39805"/>
              <a:gd name="connsiteY12" fmla="*/ 28538 h 67173"/>
              <a:gd name="connsiteX13" fmla="*/ 4150 w 39805"/>
              <a:gd name="connsiteY13" fmla="*/ 23341 h 67173"/>
              <a:gd name="connsiteX14" fmla="*/ 4187 w 39805"/>
              <a:gd name="connsiteY14" fmla="*/ 23204 h 67173"/>
              <a:gd name="connsiteX0" fmla="*/ 4414 w 39805"/>
              <a:gd name="connsiteY0" fmla="*/ 24623 h 67173"/>
              <a:gd name="connsiteX1" fmla="*/ 4187 w 39805"/>
              <a:gd name="connsiteY1" fmla="*/ 23204 h 67173"/>
              <a:gd name="connsiteX0" fmla="*/ 4187 w 39805"/>
              <a:gd name="connsiteY0" fmla="*/ 23204 h 67173"/>
              <a:gd name="connsiteX1" fmla="*/ 14828 w 39805"/>
              <a:gd name="connsiteY1" fmla="*/ 6550 h 67173"/>
              <a:gd name="connsiteX2" fmla="*/ 26036 w 39805"/>
              <a:gd name="connsiteY2" fmla="*/ 9034 h 67173"/>
              <a:gd name="connsiteX3" fmla="*/ 29724 w 39805"/>
              <a:gd name="connsiteY3" fmla="*/ 6509 h 67173"/>
              <a:gd name="connsiteX4" fmla="*/ 39030 w 39805"/>
              <a:gd name="connsiteY4" fmla="*/ 806 h 67173"/>
              <a:gd name="connsiteX5" fmla="*/ 33880 w 39805"/>
              <a:gd name="connsiteY5" fmla="*/ 28805 h 67173"/>
              <a:gd name="connsiteX6" fmla="*/ 38882 w 39805"/>
              <a:gd name="connsiteY6" fmla="*/ 35618 h 67173"/>
              <a:gd name="connsiteX7" fmla="*/ 34773 w 39805"/>
              <a:gd name="connsiteY7" fmla="*/ 45436 h 67173"/>
              <a:gd name="connsiteX8" fmla="*/ 23954 w 39805"/>
              <a:gd name="connsiteY8" fmla="*/ 51940 h 67173"/>
              <a:gd name="connsiteX9" fmla="*/ 14205 w 39805"/>
              <a:gd name="connsiteY9" fmla="*/ 66712 h 67173"/>
              <a:gd name="connsiteX10" fmla="*/ 10137 w 39805"/>
              <a:gd name="connsiteY10" fmla="*/ 40322 h 67173"/>
              <a:gd name="connsiteX11" fmla="*/ 1397 w 39805"/>
              <a:gd name="connsiteY11" fmla="*/ 40084 h 67173"/>
              <a:gd name="connsiteX12" fmla="*/ 282 w 39805"/>
              <a:gd name="connsiteY12" fmla="*/ 28538 h 67173"/>
              <a:gd name="connsiteX13" fmla="*/ 4150 w 39805"/>
              <a:gd name="connsiteY13" fmla="*/ 23341 h 67173"/>
              <a:gd name="connsiteX14" fmla="*/ 4187 w 39805"/>
              <a:gd name="connsiteY14" fmla="*/ 23204 h 67173"/>
              <a:gd name="connsiteX0" fmla="*/ 4414 w 39805"/>
              <a:gd name="connsiteY0" fmla="*/ 24623 h 67173"/>
              <a:gd name="connsiteX1" fmla="*/ 4187 w 39805"/>
              <a:gd name="connsiteY1" fmla="*/ 23204 h 67173"/>
              <a:gd name="connsiteX0" fmla="*/ 4187 w 39805"/>
              <a:gd name="connsiteY0" fmla="*/ 23204 h 67173"/>
              <a:gd name="connsiteX1" fmla="*/ 14828 w 39805"/>
              <a:gd name="connsiteY1" fmla="*/ 6550 h 67173"/>
              <a:gd name="connsiteX2" fmla="*/ 26036 w 39805"/>
              <a:gd name="connsiteY2" fmla="*/ 9034 h 67173"/>
              <a:gd name="connsiteX3" fmla="*/ 29724 w 39805"/>
              <a:gd name="connsiteY3" fmla="*/ 6509 h 67173"/>
              <a:gd name="connsiteX4" fmla="*/ 39030 w 39805"/>
              <a:gd name="connsiteY4" fmla="*/ 806 h 67173"/>
              <a:gd name="connsiteX5" fmla="*/ 33880 w 39805"/>
              <a:gd name="connsiteY5" fmla="*/ 28805 h 67173"/>
              <a:gd name="connsiteX6" fmla="*/ 38882 w 39805"/>
              <a:gd name="connsiteY6" fmla="*/ 35618 h 67173"/>
              <a:gd name="connsiteX7" fmla="*/ 34773 w 39805"/>
              <a:gd name="connsiteY7" fmla="*/ 45436 h 67173"/>
              <a:gd name="connsiteX8" fmla="*/ 23954 w 39805"/>
              <a:gd name="connsiteY8" fmla="*/ 51940 h 67173"/>
              <a:gd name="connsiteX9" fmla="*/ 14205 w 39805"/>
              <a:gd name="connsiteY9" fmla="*/ 66712 h 67173"/>
              <a:gd name="connsiteX10" fmla="*/ 10137 w 39805"/>
              <a:gd name="connsiteY10" fmla="*/ 40322 h 67173"/>
              <a:gd name="connsiteX11" fmla="*/ 1397 w 39805"/>
              <a:gd name="connsiteY11" fmla="*/ 40084 h 67173"/>
              <a:gd name="connsiteX12" fmla="*/ 282 w 39805"/>
              <a:gd name="connsiteY12" fmla="*/ 28538 h 67173"/>
              <a:gd name="connsiteX13" fmla="*/ 4150 w 39805"/>
              <a:gd name="connsiteY13" fmla="*/ 23341 h 67173"/>
              <a:gd name="connsiteX14" fmla="*/ 4187 w 39805"/>
              <a:gd name="connsiteY14" fmla="*/ 23204 h 67173"/>
              <a:gd name="connsiteX0" fmla="*/ 4414 w 39805"/>
              <a:gd name="connsiteY0" fmla="*/ 24623 h 67173"/>
              <a:gd name="connsiteX1" fmla="*/ 4187 w 39805"/>
              <a:gd name="connsiteY1" fmla="*/ 23204 h 67173"/>
              <a:gd name="connsiteX0" fmla="*/ 4187 w 39805"/>
              <a:gd name="connsiteY0" fmla="*/ 23204 h 67119"/>
              <a:gd name="connsiteX1" fmla="*/ 14828 w 39805"/>
              <a:gd name="connsiteY1" fmla="*/ 6550 h 67119"/>
              <a:gd name="connsiteX2" fmla="*/ 26036 w 39805"/>
              <a:gd name="connsiteY2" fmla="*/ 9034 h 67119"/>
              <a:gd name="connsiteX3" fmla="*/ 29724 w 39805"/>
              <a:gd name="connsiteY3" fmla="*/ 6509 h 67119"/>
              <a:gd name="connsiteX4" fmla="*/ 39030 w 39805"/>
              <a:gd name="connsiteY4" fmla="*/ 806 h 67119"/>
              <a:gd name="connsiteX5" fmla="*/ 33880 w 39805"/>
              <a:gd name="connsiteY5" fmla="*/ 28805 h 67119"/>
              <a:gd name="connsiteX6" fmla="*/ 38882 w 39805"/>
              <a:gd name="connsiteY6" fmla="*/ 35618 h 67119"/>
              <a:gd name="connsiteX7" fmla="*/ 34773 w 39805"/>
              <a:gd name="connsiteY7" fmla="*/ 45436 h 67119"/>
              <a:gd name="connsiteX8" fmla="*/ 26896 w 39805"/>
              <a:gd name="connsiteY8" fmla="*/ 49689 h 67119"/>
              <a:gd name="connsiteX9" fmla="*/ 14205 w 39805"/>
              <a:gd name="connsiteY9" fmla="*/ 66712 h 67119"/>
              <a:gd name="connsiteX10" fmla="*/ 10137 w 39805"/>
              <a:gd name="connsiteY10" fmla="*/ 40322 h 67119"/>
              <a:gd name="connsiteX11" fmla="*/ 1397 w 39805"/>
              <a:gd name="connsiteY11" fmla="*/ 40084 h 67119"/>
              <a:gd name="connsiteX12" fmla="*/ 282 w 39805"/>
              <a:gd name="connsiteY12" fmla="*/ 28538 h 67119"/>
              <a:gd name="connsiteX13" fmla="*/ 4150 w 39805"/>
              <a:gd name="connsiteY13" fmla="*/ 23341 h 67119"/>
              <a:gd name="connsiteX14" fmla="*/ 4187 w 39805"/>
              <a:gd name="connsiteY14" fmla="*/ 23204 h 67119"/>
              <a:gd name="connsiteX0" fmla="*/ 4414 w 39805"/>
              <a:gd name="connsiteY0" fmla="*/ 24623 h 67119"/>
              <a:gd name="connsiteX1" fmla="*/ 4187 w 39805"/>
              <a:gd name="connsiteY1" fmla="*/ 23204 h 67119"/>
              <a:gd name="connsiteX0" fmla="*/ 4187 w 39805"/>
              <a:gd name="connsiteY0" fmla="*/ 23204 h 67490"/>
              <a:gd name="connsiteX1" fmla="*/ 14828 w 39805"/>
              <a:gd name="connsiteY1" fmla="*/ 6550 h 67490"/>
              <a:gd name="connsiteX2" fmla="*/ 26036 w 39805"/>
              <a:gd name="connsiteY2" fmla="*/ 9034 h 67490"/>
              <a:gd name="connsiteX3" fmla="*/ 29724 w 39805"/>
              <a:gd name="connsiteY3" fmla="*/ 6509 h 67490"/>
              <a:gd name="connsiteX4" fmla="*/ 39030 w 39805"/>
              <a:gd name="connsiteY4" fmla="*/ 806 h 67490"/>
              <a:gd name="connsiteX5" fmla="*/ 33880 w 39805"/>
              <a:gd name="connsiteY5" fmla="*/ 28805 h 67490"/>
              <a:gd name="connsiteX6" fmla="*/ 38882 w 39805"/>
              <a:gd name="connsiteY6" fmla="*/ 35618 h 67490"/>
              <a:gd name="connsiteX7" fmla="*/ 34773 w 39805"/>
              <a:gd name="connsiteY7" fmla="*/ 45436 h 67490"/>
              <a:gd name="connsiteX8" fmla="*/ 26896 w 39805"/>
              <a:gd name="connsiteY8" fmla="*/ 49689 h 67490"/>
              <a:gd name="connsiteX9" fmla="*/ 14205 w 39805"/>
              <a:gd name="connsiteY9" fmla="*/ 66712 h 67490"/>
              <a:gd name="connsiteX10" fmla="*/ 10137 w 39805"/>
              <a:gd name="connsiteY10" fmla="*/ 40322 h 67490"/>
              <a:gd name="connsiteX11" fmla="*/ 1397 w 39805"/>
              <a:gd name="connsiteY11" fmla="*/ 40084 h 67490"/>
              <a:gd name="connsiteX12" fmla="*/ 282 w 39805"/>
              <a:gd name="connsiteY12" fmla="*/ 28538 h 67490"/>
              <a:gd name="connsiteX13" fmla="*/ 4150 w 39805"/>
              <a:gd name="connsiteY13" fmla="*/ 23341 h 67490"/>
              <a:gd name="connsiteX14" fmla="*/ 4187 w 39805"/>
              <a:gd name="connsiteY14" fmla="*/ 23204 h 67490"/>
              <a:gd name="connsiteX0" fmla="*/ 4414 w 39805"/>
              <a:gd name="connsiteY0" fmla="*/ 24623 h 67490"/>
              <a:gd name="connsiteX1" fmla="*/ 4187 w 39805"/>
              <a:gd name="connsiteY1" fmla="*/ 23204 h 67490"/>
              <a:gd name="connsiteX0" fmla="*/ 4187 w 39805"/>
              <a:gd name="connsiteY0" fmla="*/ 23204 h 67490"/>
              <a:gd name="connsiteX1" fmla="*/ 14828 w 39805"/>
              <a:gd name="connsiteY1" fmla="*/ 6550 h 67490"/>
              <a:gd name="connsiteX2" fmla="*/ 26036 w 39805"/>
              <a:gd name="connsiteY2" fmla="*/ 9034 h 67490"/>
              <a:gd name="connsiteX3" fmla="*/ 29724 w 39805"/>
              <a:gd name="connsiteY3" fmla="*/ 6509 h 67490"/>
              <a:gd name="connsiteX4" fmla="*/ 39030 w 39805"/>
              <a:gd name="connsiteY4" fmla="*/ 806 h 67490"/>
              <a:gd name="connsiteX5" fmla="*/ 33880 w 39805"/>
              <a:gd name="connsiteY5" fmla="*/ 28805 h 67490"/>
              <a:gd name="connsiteX6" fmla="*/ 38882 w 39805"/>
              <a:gd name="connsiteY6" fmla="*/ 35618 h 67490"/>
              <a:gd name="connsiteX7" fmla="*/ 34773 w 39805"/>
              <a:gd name="connsiteY7" fmla="*/ 45436 h 67490"/>
              <a:gd name="connsiteX8" fmla="*/ 26896 w 39805"/>
              <a:gd name="connsiteY8" fmla="*/ 49689 h 67490"/>
              <a:gd name="connsiteX9" fmla="*/ 14205 w 39805"/>
              <a:gd name="connsiteY9" fmla="*/ 66712 h 67490"/>
              <a:gd name="connsiteX10" fmla="*/ 10137 w 39805"/>
              <a:gd name="connsiteY10" fmla="*/ 40322 h 67490"/>
              <a:gd name="connsiteX11" fmla="*/ 1397 w 39805"/>
              <a:gd name="connsiteY11" fmla="*/ 40084 h 67490"/>
              <a:gd name="connsiteX12" fmla="*/ 282 w 39805"/>
              <a:gd name="connsiteY12" fmla="*/ 28538 h 67490"/>
              <a:gd name="connsiteX13" fmla="*/ 4150 w 39805"/>
              <a:gd name="connsiteY13" fmla="*/ 23341 h 67490"/>
              <a:gd name="connsiteX14" fmla="*/ 4187 w 39805"/>
              <a:gd name="connsiteY14" fmla="*/ 23204 h 67490"/>
              <a:gd name="connsiteX0" fmla="*/ 4414 w 39805"/>
              <a:gd name="connsiteY0" fmla="*/ 24623 h 67490"/>
              <a:gd name="connsiteX1" fmla="*/ 4187 w 39805"/>
              <a:gd name="connsiteY1" fmla="*/ 23204 h 67490"/>
              <a:gd name="connsiteX0" fmla="*/ 4187 w 39805"/>
              <a:gd name="connsiteY0" fmla="*/ 23204 h 67474"/>
              <a:gd name="connsiteX1" fmla="*/ 14828 w 39805"/>
              <a:gd name="connsiteY1" fmla="*/ 6550 h 67474"/>
              <a:gd name="connsiteX2" fmla="*/ 26036 w 39805"/>
              <a:gd name="connsiteY2" fmla="*/ 9034 h 67474"/>
              <a:gd name="connsiteX3" fmla="*/ 29724 w 39805"/>
              <a:gd name="connsiteY3" fmla="*/ 6509 h 67474"/>
              <a:gd name="connsiteX4" fmla="*/ 39030 w 39805"/>
              <a:gd name="connsiteY4" fmla="*/ 806 h 67474"/>
              <a:gd name="connsiteX5" fmla="*/ 33880 w 39805"/>
              <a:gd name="connsiteY5" fmla="*/ 28805 h 67474"/>
              <a:gd name="connsiteX6" fmla="*/ 38882 w 39805"/>
              <a:gd name="connsiteY6" fmla="*/ 35618 h 67474"/>
              <a:gd name="connsiteX7" fmla="*/ 34773 w 39805"/>
              <a:gd name="connsiteY7" fmla="*/ 45436 h 67474"/>
              <a:gd name="connsiteX8" fmla="*/ 26896 w 39805"/>
              <a:gd name="connsiteY8" fmla="*/ 49689 h 67474"/>
              <a:gd name="connsiteX9" fmla="*/ 14205 w 39805"/>
              <a:gd name="connsiteY9" fmla="*/ 66712 h 67474"/>
              <a:gd name="connsiteX10" fmla="*/ 10137 w 39805"/>
              <a:gd name="connsiteY10" fmla="*/ 40322 h 67474"/>
              <a:gd name="connsiteX11" fmla="*/ 1397 w 39805"/>
              <a:gd name="connsiteY11" fmla="*/ 40084 h 67474"/>
              <a:gd name="connsiteX12" fmla="*/ 282 w 39805"/>
              <a:gd name="connsiteY12" fmla="*/ 28538 h 67474"/>
              <a:gd name="connsiteX13" fmla="*/ 4150 w 39805"/>
              <a:gd name="connsiteY13" fmla="*/ 23341 h 67474"/>
              <a:gd name="connsiteX14" fmla="*/ 4187 w 39805"/>
              <a:gd name="connsiteY14" fmla="*/ 23204 h 67474"/>
              <a:gd name="connsiteX0" fmla="*/ 4414 w 39805"/>
              <a:gd name="connsiteY0" fmla="*/ 24623 h 67474"/>
              <a:gd name="connsiteX1" fmla="*/ 4187 w 39805"/>
              <a:gd name="connsiteY1" fmla="*/ 23204 h 67474"/>
              <a:gd name="connsiteX0" fmla="*/ 4187 w 39805"/>
              <a:gd name="connsiteY0" fmla="*/ 23204 h 66974"/>
              <a:gd name="connsiteX1" fmla="*/ 14828 w 39805"/>
              <a:gd name="connsiteY1" fmla="*/ 6550 h 66974"/>
              <a:gd name="connsiteX2" fmla="*/ 26036 w 39805"/>
              <a:gd name="connsiteY2" fmla="*/ 9034 h 66974"/>
              <a:gd name="connsiteX3" fmla="*/ 29724 w 39805"/>
              <a:gd name="connsiteY3" fmla="*/ 6509 h 66974"/>
              <a:gd name="connsiteX4" fmla="*/ 39030 w 39805"/>
              <a:gd name="connsiteY4" fmla="*/ 806 h 66974"/>
              <a:gd name="connsiteX5" fmla="*/ 33880 w 39805"/>
              <a:gd name="connsiteY5" fmla="*/ 28805 h 66974"/>
              <a:gd name="connsiteX6" fmla="*/ 38882 w 39805"/>
              <a:gd name="connsiteY6" fmla="*/ 35618 h 66974"/>
              <a:gd name="connsiteX7" fmla="*/ 34773 w 39805"/>
              <a:gd name="connsiteY7" fmla="*/ 45436 h 66974"/>
              <a:gd name="connsiteX8" fmla="*/ 26896 w 39805"/>
              <a:gd name="connsiteY8" fmla="*/ 49689 h 66974"/>
              <a:gd name="connsiteX9" fmla="*/ 14205 w 39805"/>
              <a:gd name="connsiteY9" fmla="*/ 66712 h 66974"/>
              <a:gd name="connsiteX10" fmla="*/ 10137 w 39805"/>
              <a:gd name="connsiteY10" fmla="*/ 40322 h 66974"/>
              <a:gd name="connsiteX11" fmla="*/ 1397 w 39805"/>
              <a:gd name="connsiteY11" fmla="*/ 40084 h 66974"/>
              <a:gd name="connsiteX12" fmla="*/ 282 w 39805"/>
              <a:gd name="connsiteY12" fmla="*/ 28538 h 66974"/>
              <a:gd name="connsiteX13" fmla="*/ 4150 w 39805"/>
              <a:gd name="connsiteY13" fmla="*/ 23341 h 66974"/>
              <a:gd name="connsiteX14" fmla="*/ 4187 w 39805"/>
              <a:gd name="connsiteY14" fmla="*/ 23204 h 66974"/>
              <a:gd name="connsiteX0" fmla="*/ 4414 w 39805"/>
              <a:gd name="connsiteY0" fmla="*/ 24623 h 66974"/>
              <a:gd name="connsiteX1" fmla="*/ 4187 w 39805"/>
              <a:gd name="connsiteY1" fmla="*/ 23204 h 66974"/>
              <a:gd name="connsiteX0" fmla="*/ 4187 w 39805"/>
              <a:gd name="connsiteY0" fmla="*/ 23204 h 66712"/>
              <a:gd name="connsiteX1" fmla="*/ 14828 w 39805"/>
              <a:gd name="connsiteY1" fmla="*/ 6550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14828 w 39805"/>
              <a:gd name="connsiteY1" fmla="*/ 6550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4187 w 39805"/>
              <a:gd name="connsiteY1" fmla="*/ 23204 h 66712"/>
              <a:gd name="connsiteX0" fmla="*/ 4187 w 39805"/>
              <a:gd name="connsiteY0" fmla="*/ 23204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4187 w 39805"/>
              <a:gd name="connsiteY14" fmla="*/ 23204 h 66712"/>
              <a:gd name="connsiteX0" fmla="*/ 4414 w 39805"/>
              <a:gd name="connsiteY0" fmla="*/ 24623 h 66712"/>
              <a:gd name="connsiteX1" fmla="*/ 9208 w 39805"/>
              <a:gd name="connsiteY1" fmla="*/ 21689 h 66712"/>
              <a:gd name="connsiteX0" fmla="*/ 7046 w 39805"/>
              <a:gd name="connsiteY0" fmla="*/ 17356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4150 w 39805"/>
              <a:gd name="connsiteY13" fmla="*/ 23341 h 66712"/>
              <a:gd name="connsiteX14" fmla="*/ 7046 w 39805"/>
              <a:gd name="connsiteY14" fmla="*/ 17356 h 66712"/>
              <a:gd name="connsiteX0" fmla="*/ 4414 w 39805"/>
              <a:gd name="connsiteY0" fmla="*/ 24623 h 66712"/>
              <a:gd name="connsiteX1" fmla="*/ 9208 w 39805"/>
              <a:gd name="connsiteY1" fmla="*/ 21689 h 66712"/>
              <a:gd name="connsiteX0" fmla="*/ 7046 w 39805"/>
              <a:gd name="connsiteY0" fmla="*/ 17356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7046 w 39805"/>
              <a:gd name="connsiteY13" fmla="*/ 17356 h 66712"/>
              <a:gd name="connsiteX0" fmla="*/ 4414 w 39805"/>
              <a:gd name="connsiteY0" fmla="*/ 24623 h 66712"/>
              <a:gd name="connsiteX1" fmla="*/ 9208 w 39805"/>
              <a:gd name="connsiteY1" fmla="*/ 21689 h 66712"/>
              <a:gd name="connsiteX0" fmla="*/ 10790 w 39805"/>
              <a:gd name="connsiteY0" fmla="*/ 26092 h 66712"/>
              <a:gd name="connsiteX1" fmla="*/ 9534 w 39805"/>
              <a:gd name="connsiteY1" fmla="*/ 4949 h 66712"/>
              <a:gd name="connsiteX2" fmla="*/ 26036 w 39805"/>
              <a:gd name="connsiteY2" fmla="*/ 9034 h 66712"/>
              <a:gd name="connsiteX3" fmla="*/ 29724 w 39805"/>
              <a:gd name="connsiteY3" fmla="*/ 6509 h 66712"/>
              <a:gd name="connsiteX4" fmla="*/ 39030 w 39805"/>
              <a:gd name="connsiteY4" fmla="*/ 806 h 66712"/>
              <a:gd name="connsiteX5" fmla="*/ 33880 w 39805"/>
              <a:gd name="connsiteY5" fmla="*/ 28805 h 66712"/>
              <a:gd name="connsiteX6" fmla="*/ 38882 w 39805"/>
              <a:gd name="connsiteY6" fmla="*/ 35618 h 66712"/>
              <a:gd name="connsiteX7" fmla="*/ 34773 w 39805"/>
              <a:gd name="connsiteY7" fmla="*/ 45436 h 66712"/>
              <a:gd name="connsiteX8" fmla="*/ 26896 w 39805"/>
              <a:gd name="connsiteY8" fmla="*/ 49689 h 66712"/>
              <a:gd name="connsiteX9" fmla="*/ 14205 w 39805"/>
              <a:gd name="connsiteY9" fmla="*/ 66712 h 66712"/>
              <a:gd name="connsiteX10" fmla="*/ 10137 w 39805"/>
              <a:gd name="connsiteY10" fmla="*/ 40322 h 66712"/>
              <a:gd name="connsiteX11" fmla="*/ 1397 w 39805"/>
              <a:gd name="connsiteY11" fmla="*/ 40084 h 66712"/>
              <a:gd name="connsiteX12" fmla="*/ 282 w 39805"/>
              <a:gd name="connsiteY12" fmla="*/ 28538 h 66712"/>
              <a:gd name="connsiteX13" fmla="*/ 10790 w 39805"/>
              <a:gd name="connsiteY13" fmla="*/ 26092 h 66712"/>
              <a:gd name="connsiteX0" fmla="*/ 4414 w 39805"/>
              <a:gd name="connsiteY0" fmla="*/ 24623 h 66712"/>
              <a:gd name="connsiteX1" fmla="*/ 9208 w 39805"/>
              <a:gd name="connsiteY1" fmla="*/ 21689 h 66712"/>
            </a:gdLst>
            <a:ahLst/>
            <a:cxnLst>
              <a:cxn ang="0">
                <a:pos x="connsiteX0" y="connsiteY0"/>
              </a:cxn>
              <a:cxn ang="0">
                <a:pos x="connsiteX1" y="connsiteY1"/>
              </a:cxn>
            </a:cxnLst>
            <a:rect l="l" t="t" r="r" b="b"/>
            <a:pathLst>
              <a:path w="39805" h="66712">
                <a:moveTo>
                  <a:pt x="10790" y="26092"/>
                </a:moveTo>
                <a:cubicBezTo>
                  <a:pt x="12332" y="22161"/>
                  <a:pt x="6993" y="7792"/>
                  <a:pt x="9534" y="4949"/>
                </a:cubicBezTo>
                <a:cubicBezTo>
                  <a:pt x="12075" y="2106"/>
                  <a:pt x="24557" y="16952"/>
                  <a:pt x="26036" y="9034"/>
                </a:cubicBezTo>
                <a:cubicBezTo>
                  <a:pt x="27102" y="3329"/>
                  <a:pt x="28766" y="4798"/>
                  <a:pt x="29724" y="6509"/>
                </a:cubicBezTo>
                <a:cubicBezTo>
                  <a:pt x="31106" y="4295"/>
                  <a:pt x="36830" y="-2268"/>
                  <a:pt x="39030" y="806"/>
                </a:cubicBezTo>
                <a:cubicBezTo>
                  <a:pt x="42357" y="5455"/>
                  <a:pt x="33905" y="23003"/>
                  <a:pt x="33880" y="28805"/>
                </a:cubicBezTo>
                <a:cubicBezTo>
                  <a:pt x="33855" y="34607"/>
                  <a:pt x="38212" y="27859"/>
                  <a:pt x="38882" y="35618"/>
                </a:cubicBezTo>
                <a:cubicBezTo>
                  <a:pt x="37904" y="41147"/>
                  <a:pt x="33582" y="34552"/>
                  <a:pt x="34773" y="45436"/>
                </a:cubicBezTo>
                <a:cubicBezTo>
                  <a:pt x="35108" y="48498"/>
                  <a:pt x="26657" y="36610"/>
                  <a:pt x="26896" y="49689"/>
                </a:cubicBezTo>
                <a:cubicBezTo>
                  <a:pt x="27135" y="62768"/>
                  <a:pt x="22432" y="32209"/>
                  <a:pt x="14205" y="66712"/>
                </a:cubicBezTo>
                <a:cubicBezTo>
                  <a:pt x="8268" y="60184"/>
                  <a:pt x="17075" y="56750"/>
                  <a:pt x="10137" y="40322"/>
                </a:cubicBezTo>
                <a:cubicBezTo>
                  <a:pt x="8023" y="40659"/>
                  <a:pt x="3039" y="42048"/>
                  <a:pt x="1397" y="40084"/>
                </a:cubicBezTo>
                <a:cubicBezTo>
                  <a:pt x="-245" y="38120"/>
                  <a:pt x="-177" y="31328"/>
                  <a:pt x="282" y="28538"/>
                </a:cubicBezTo>
                <a:cubicBezTo>
                  <a:pt x="1223" y="24750"/>
                  <a:pt x="9248" y="30024"/>
                  <a:pt x="10790" y="26092"/>
                </a:cubicBezTo>
                <a:close/>
              </a:path>
              <a:path w="39805" h="66712" fill="none" extrusionOk="0">
                <a:moveTo>
                  <a:pt x="4414" y="24623"/>
                </a:moveTo>
                <a:cubicBezTo>
                  <a:pt x="4311" y="24159"/>
                  <a:pt x="9256" y="22170"/>
                  <a:pt x="9208" y="21689"/>
                </a:cubicBezTo>
              </a:path>
            </a:pathLst>
          </a:custGeom>
          <a:solidFill>
            <a:schemeClr val="bg1">
              <a:lumMod val="75000"/>
            </a:schemeClr>
          </a:solidFill>
          <a:ln>
            <a:noFill/>
          </a:ln>
          <a:scene3d>
            <a:camera prst="orthographicFront"/>
            <a:lightRig rig="threePt" dir="t"/>
          </a:scene3d>
          <a:sp3d prstMaterial="plastic">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1" name="TextBox 50"/>
          <p:cNvSpPr txBox="1"/>
          <p:nvPr/>
        </p:nvSpPr>
        <p:spPr>
          <a:xfrm>
            <a:off x="5214682" y="4460285"/>
            <a:ext cx="389951" cy="461665"/>
          </a:xfrm>
          <a:prstGeom prst="rect">
            <a:avLst/>
          </a:prstGeom>
          <a:noFill/>
        </p:spPr>
        <p:txBody>
          <a:bodyPr wrap="none" rtlCol="0">
            <a:spAutoFit/>
          </a:bodyPr>
          <a:lstStyle/>
          <a:p>
            <a:r>
              <a:rPr lang="en-AU" sz="2400" dirty="0">
                <a:latin typeface="Arial"/>
                <a:cs typeface="Arial"/>
              </a:rPr>
              <a:t>E</a:t>
            </a:r>
          </a:p>
        </p:txBody>
      </p:sp>
      <p:sp>
        <p:nvSpPr>
          <p:cNvPr id="52" name="TextBox 51"/>
          <p:cNvSpPr txBox="1"/>
          <p:nvPr/>
        </p:nvSpPr>
        <p:spPr>
          <a:xfrm>
            <a:off x="3414661" y="5405945"/>
            <a:ext cx="595235" cy="461665"/>
          </a:xfrm>
          <a:prstGeom prst="rect">
            <a:avLst/>
          </a:prstGeom>
          <a:noFill/>
        </p:spPr>
        <p:txBody>
          <a:bodyPr wrap="none" rtlCol="0">
            <a:spAutoFit/>
          </a:bodyPr>
          <a:lstStyle/>
          <a:p>
            <a:r>
              <a:rPr lang="en-AU" sz="2400" dirty="0">
                <a:latin typeface="Arial"/>
                <a:cs typeface="Arial"/>
              </a:rPr>
              <a:t>KS</a:t>
            </a:r>
          </a:p>
        </p:txBody>
      </p:sp>
      <p:sp>
        <p:nvSpPr>
          <p:cNvPr id="53" name="TextBox 52"/>
          <p:cNvSpPr txBox="1"/>
          <p:nvPr/>
        </p:nvSpPr>
        <p:spPr>
          <a:xfrm>
            <a:off x="667152" y="2922103"/>
            <a:ext cx="2571471" cy="400110"/>
          </a:xfrm>
          <a:prstGeom prst="rect">
            <a:avLst/>
          </a:prstGeom>
          <a:noFill/>
        </p:spPr>
        <p:txBody>
          <a:bodyPr wrap="none" rtlCol="0">
            <a:spAutoFit/>
          </a:bodyPr>
          <a:lstStyle/>
          <a:p>
            <a:r>
              <a:rPr lang="en-AU" sz="2000" dirty="0">
                <a:latin typeface="Myriad Pro"/>
                <a:cs typeface="Myriad Pro"/>
              </a:rPr>
              <a:t>Problem Identification</a:t>
            </a:r>
          </a:p>
        </p:txBody>
      </p:sp>
      <p:sp>
        <p:nvSpPr>
          <p:cNvPr id="54" name="TextBox 53"/>
          <p:cNvSpPr txBox="1"/>
          <p:nvPr/>
        </p:nvSpPr>
        <p:spPr>
          <a:xfrm>
            <a:off x="667152" y="3466295"/>
            <a:ext cx="1916164" cy="400110"/>
          </a:xfrm>
          <a:prstGeom prst="rect">
            <a:avLst/>
          </a:prstGeom>
          <a:noFill/>
        </p:spPr>
        <p:txBody>
          <a:bodyPr wrap="none" rtlCol="0">
            <a:spAutoFit/>
          </a:bodyPr>
          <a:lstStyle/>
          <a:p>
            <a:r>
              <a:rPr lang="en-AU" sz="2000" dirty="0">
                <a:latin typeface="Myriad Pro"/>
                <a:cs typeface="Myriad Pro"/>
              </a:rPr>
              <a:t>Implementation</a:t>
            </a:r>
          </a:p>
        </p:txBody>
      </p:sp>
      <p:sp>
        <p:nvSpPr>
          <p:cNvPr id="55" name="TextBox 54"/>
          <p:cNvSpPr txBox="1"/>
          <p:nvPr/>
        </p:nvSpPr>
        <p:spPr>
          <a:xfrm>
            <a:off x="667152" y="3986997"/>
            <a:ext cx="2368339" cy="400110"/>
          </a:xfrm>
          <a:prstGeom prst="rect">
            <a:avLst/>
          </a:prstGeom>
          <a:noFill/>
        </p:spPr>
        <p:txBody>
          <a:bodyPr wrap="none" rtlCol="0">
            <a:spAutoFit/>
          </a:bodyPr>
          <a:lstStyle/>
          <a:p>
            <a:r>
              <a:rPr lang="en-AU" sz="2000" dirty="0">
                <a:latin typeface="Myriad Pro"/>
                <a:cs typeface="Myriad Pro"/>
              </a:rPr>
              <a:t>Knowledge Creation</a:t>
            </a:r>
          </a:p>
        </p:txBody>
      </p:sp>
      <p:sp>
        <p:nvSpPr>
          <p:cNvPr id="56" name="TextBox 55"/>
          <p:cNvSpPr txBox="1"/>
          <p:nvPr/>
        </p:nvSpPr>
        <p:spPr>
          <a:xfrm>
            <a:off x="667152" y="4522873"/>
            <a:ext cx="1313180" cy="400110"/>
          </a:xfrm>
          <a:prstGeom prst="rect">
            <a:avLst/>
          </a:prstGeom>
          <a:noFill/>
        </p:spPr>
        <p:txBody>
          <a:bodyPr wrap="none" rtlCol="0">
            <a:spAutoFit/>
          </a:bodyPr>
          <a:lstStyle/>
          <a:p>
            <a:r>
              <a:rPr lang="en-AU" sz="2000" dirty="0">
                <a:latin typeface="Myriad Pro"/>
                <a:cs typeface="Myriad Pro"/>
              </a:rPr>
              <a:t>Evaluation</a:t>
            </a:r>
          </a:p>
        </p:txBody>
      </p:sp>
      <p:sp>
        <p:nvSpPr>
          <p:cNvPr id="57" name="TextBox 56"/>
          <p:cNvSpPr txBox="1"/>
          <p:nvPr/>
        </p:nvSpPr>
        <p:spPr>
          <a:xfrm>
            <a:off x="667152" y="5091227"/>
            <a:ext cx="2467342" cy="400110"/>
          </a:xfrm>
          <a:prstGeom prst="rect">
            <a:avLst/>
          </a:prstGeom>
          <a:noFill/>
        </p:spPr>
        <p:txBody>
          <a:bodyPr wrap="none" rtlCol="0">
            <a:spAutoFit/>
          </a:bodyPr>
          <a:lstStyle/>
          <a:p>
            <a:r>
              <a:rPr lang="en-AU" sz="2000" dirty="0">
                <a:latin typeface="Myriad Pro"/>
                <a:cs typeface="Myriad Pro"/>
              </a:rPr>
              <a:t>Knowledge Synthesis</a:t>
            </a:r>
          </a:p>
        </p:txBody>
      </p:sp>
    </p:spTree>
    <p:extLst>
      <p:ext uri="{BB962C8B-B14F-4D97-AF65-F5344CB8AC3E}">
        <p14:creationId xmlns:p14="http://schemas.microsoft.com/office/powerpoint/2010/main" val="3883322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Extra Slides with Quotes if Needed for Audience Questions</a:t>
            </a:r>
          </a:p>
        </p:txBody>
      </p:sp>
    </p:spTree>
    <p:extLst>
      <p:ext uri="{BB962C8B-B14F-4D97-AF65-F5344CB8AC3E}">
        <p14:creationId xmlns:p14="http://schemas.microsoft.com/office/powerpoint/2010/main" val="48025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Increasing Awareness of Risk</a:t>
            </a:r>
          </a:p>
        </p:txBody>
      </p:sp>
      <p:sp>
        <p:nvSpPr>
          <p:cNvPr id="3" name="Content Placeholder 2"/>
          <p:cNvSpPr>
            <a:spLocks noGrp="1"/>
          </p:cNvSpPr>
          <p:nvPr>
            <p:ph idx="1"/>
          </p:nvPr>
        </p:nvSpPr>
        <p:spPr>
          <a:xfrm>
            <a:off x="457201" y="2216294"/>
            <a:ext cx="8229599" cy="3644220"/>
          </a:xfrm>
        </p:spPr>
        <p:txBody>
          <a:bodyPr anchor="ctr"/>
          <a:lstStyle/>
          <a:p>
            <a:pPr marL="0" indent="0">
              <a:lnSpc>
                <a:spcPct val="150000"/>
              </a:lnSpc>
              <a:buNone/>
            </a:pPr>
            <a:r>
              <a:rPr lang="en-US" sz="2000" b="1" i="1" dirty="0"/>
              <a:t>“So far I only have one Veteran on the REACH VET program. I educated him about how Veterans are “selected” for the designation... I then educated about how this would impact his treatment by pointing out he was already engaged as we would want him to be. Veteran expressed gratitude for the increased awareness of suicidality as well as for the CAMS group, which he finds very helpful. I think it’s a relief for him to know we are all aware of his risks – seems to have increased his accountability!”</a:t>
            </a:r>
          </a:p>
          <a:p>
            <a:pPr marL="0" indent="0" algn="r">
              <a:lnSpc>
                <a:spcPct val="150000"/>
              </a:lnSpc>
              <a:buNone/>
            </a:pPr>
            <a:r>
              <a:rPr lang="en-US" sz="2000" b="1" i="1" dirty="0"/>
              <a:t>- Lexington, KY	</a:t>
            </a:r>
          </a:p>
          <a:p>
            <a:pPr marL="0" lv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47</a:t>
            </a:fld>
            <a:endParaRPr lang="en-US" dirty="0"/>
          </a:p>
        </p:txBody>
      </p:sp>
    </p:spTree>
    <p:extLst>
      <p:ext uri="{BB962C8B-B14F-4D97-AF65-F5344CB8AC3E}">
        <p14:creationId xmlns:p14="http://schemas.microsoft.com/office/powerpoint/2010/main" val="2570607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An Opportunity for Re-engagement</a:t>
            </a:r>
          </a:p>
        </p:txBody>
      </p:sp>
      <p:sp>
        <p:nvSpPr>
          <p:cNvPr id="3" name="Content Placeholder 2"/>
          <p:cNvSpPr>
            <a:spLocks noGrp="1"/>
          </p:cNvSpPr>
          <p:nvPr>
            <p:ph idx="1"/>
          </p:nvPr>
        </p:nvSpPr>
        <p:spPr>
          <a:xfrm>
            <a:off x="457200" y="2133167"/>
            <a:ext cx="8229599" cy="3644220"/>
          </a:xfrm>
        </p:spPr>
        <p:txBody>
          <a:bodyPr anchor="ctr"/>
          <a:lstStyle/>
          <a:p>
            <a:pPr marL="0" indent="0">
              <a:lnSpc>
                <a:spcPct val="150000"/>
              </a:lnSpc>
              <a:buNone/>
            </a:pPr>
            <a:r>
              <a:rPr lang="en-US" sz="2000" b="1" i="1" dirty="0"/>
              <a:t>“I explained REACH VET by informing [the] Veteran he had been identified as being at higher risk due to diagnosis and inpatient VA utilization. Veteran responded by stating he felt he could benefit from mental health counseling to assist with depression and anxiety issues.”</a:t>
            </a:r>
          </a:p>
          <a:p>
            <a:pPr marL="0" indent="0" algn="r">
              <a:lnSpc>
                <a:spcPct val="150000"/>
              </a:lnSpc>
              <a:buNone/>
            </a:pPr>
            <a:r>
              <a:rPr lang="en-US" sz="2000" b="1" i="1" dirty="0"/>
              <a:t>- Lexington, KY	</a:t>
            </a:r>
          </a:p>
          <a:p>
            <a:pPr marL="0" indent="0" algn="r">
              <a:lnSpc>
                <a:spcPct val="150000"/>
              </a:lnSpc>
              <a:buNone/>
            </a:pPr>
            <a:endParaRPr lang="en-US" sz="2400" b="1" i="1"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48</a:t>
            </a:fld>
            <a:endParaRPr lang="en-US" dirty="0"/>
          </a:p>
        </p:txBody>
      </p:sp>
    </p:spTree>
    <p:extLst>
      <p:ext uri="{BB962C8B-B14F-4D97-AF65-F5344CB8AC3E}">
        <p14:creationId xmlns:p14="http://schemas.microsoft.com/office/powerpoint/2010/main" val="568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The Predictive Model</a:t>
            </a:r>
          </a:p>
        </p:txBody>
      </p:sp>
      <p:sp>
        <p:nvSpPr>
          <p:cNvPr id="3" name="Content Placeholder 2"/>
          <p:cNvSpPr>
            <a:spLocks noGrp="1"/>
          </p:cNvSpPr>
          <p:nvPr>
            <p:ph idx="1"/>
          </p:nvPr>
        </p:nvSpPr>
        <p:spPr>
          <a:xfrm>
            <a:off x="279069" y="1805050"/>
            <a:ext cx="8532421" cy="4156363"/>
          </a:xfrm>
        </p:spPr>
        <p:txBody>
          <a:bodyPr/>
          <a:lstStyle/>
          <a:p>
            <a:pPr marL="166688" indent="-166688"/>
            <a:r>
              <a:rPr lang="en-US" sz="2000" dirty="0"/>
              <a:t>Developed by VA and NIMH researchers </a:t>
            </a:r>
          </a:p>
          <a:p>
            <a:pPr marL="166688" indent="-166688"/>
            <a:r>
              <a:rPr lang="en-US" sz="2000" dirty="0"/>
              <a:t>Includes clinical and administrative data for each Veteran who utilizes VHA health care services</a:t>
            </a:r>
          </a:p>
          <a:p>
            <a:pPr marL="0" indent="0">
              <a:spcBef>
                <a:spcPts val="0"/>
              </a:spcBef>
              <a:buNone/>
            </a:pPr>
            <a:r>
              <a:rPr lang="en-US" b="1" dirty="0"/>
              <a:t>    </a:t>
            </a:r>
          </a:p>
          <a:p>
            <a:pPr marL="0" indent="0">
              <a:spcBef>
                <a:spcPts val="0"/>
              </a:spcBef>
              <a:buNone/>
            </a:pPr>
            <a:r>
              <a:rPr lang="en-US" b="1" dirty="0"/>
              <a:t>Calculated Risk </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sz="1200" i="1" dirty="0"/>
          </a:p>
          <a:p>
            <a:pPr marL="0" indent="0">
              <a:buNone/>
            </a:pPr>
            <a:r>
              <a:rPr lang="en-US" sz="1200" i="1" dirty="0"/>
              <a:t>                                                                                                                                                                  *As compared to overall VHA population</a:t>
            </a:r>
          </a:p>
          <a:p>
            <a:pPr marL="0" indent="0">
              <a:buNone/>
            </a:pPr>
            <a:endParaRPr lang="en-US" b="1"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4225460"/>
              </p:ext>
            </p:extLst>
          </p:nvPr>
        </p:nvGraphicFramePr>
        <p:xfrm>
          <a:off x="279069" y="3398828"/>
          <a:ext cx="8304544" cy="2481944"/>
        </p:xfrm>
        <a:graphic>
          <a:graphicData uri="http://schemas.openxmlformats.org/drawingml/2006/table">
            <a:tbl>
              <a:tblPr firstRow="1" bandRow="1">
                <a:tableStyleId>{5C22544A-7EE6-4342-B048-85BDC9FD1C3A}</a:tableStyleId>
              </a:tblPr>
              <a:tblGrid>
                <a:gridCol w="6382669">
                  <a:extLst>
                    <a:ext uri="{9D8B030D-6E8A-4147-A177-3AD203B41FA5}">
                      <a16:colId xmlns:a16="http://schemas.microsoft.com/office/drawing/2014/main" val="20000"/>
                    </a:ext>
                  </a:extLst>
                </a:gridCol>
                <a:gridCol w="1921875">
                  <a:extLst>
                    <a:ext uri="{9D8B030D-6E8A-4147-A177-3AD203B41FA5}">
                      <a16:colId xmlns:a16="http://schemas.microsoft.com/office/drawing/2014/main" val="20001"/>
                    </a:ext>
                  </a:extLst>
                </a:gridCol>
              </a:tblGrid>
              <a:tr h="877815">
                <a:tc>
                  <a:txBody>
                    <a:bodyPr/>
                    <a:lstStyle/>
                    <a:p>
                      <a:r>
                        <a:rPr lang="en-US" sz="1600" dirty="0"/>
                        <a:t>Outcome</a:t>
                      </a:r>
                    </a:p>
                  </a:txBody>
                  <a:tcPr/>
                </a:tc>
                <a:tc>
                  <a:txBody>
                    <a:bodyPr/>
                    <a:lstStyle/>
                    <a:p>
                      <a:pPr algn="ctr"/>
                      <a:r>
                        <a:rPr lang="en-US" sz="1600" dirty="0"/>
                        <a:t>Top .1%</a:t>
                      </a:r>
                    </a:p>
                    <a:p>
                      <a:pPr algn="ctr"/>
                      <a:r>
                        <a:rPr lang="en-US" sz="1600" dirty="0"/>
                        <a:t>Top Risk</a:t>
                      </a:r>
                    </a:p>
                  </a:txBody>
                  <a:tcPr/>
                </a:tc>
                <a:extLst>
                  <a:ext uri="{0D108BD9-81ED-4DB2-BD59-A6C34878D82A}">
                    <a16:rowId xmlns:a16="http://schemas.microsoft.com/office/drawing/2014/main" val="10000"/>
                  </a:ext>
                </a:extLst>
              </a:tr>
              <a:tr h="587711">
                <a:tc>
                  <a:txBody>
                    <a:bodyPr/>
                    <a:lstStyle/>
                    <a:p>
                      <a:r>
                        <a:rPr lang="en-US" sz="1600" dirty="0"/>
                        <a:t>Suicide (one month)</a:t>
                      </a:r>
                    </a:p>
                  </a:txBody>
                  <a:tcPr/>
                </a:tc>
                <a:tc>
                  <a:txBody>
                    <a:bodyPr/>
                    <a:lstStyle/>
                    <a:p>
                      <a:pPr algn="ctr"/>
                      <a:r>
                        <a:rPr lang="en-US" sz="1600" dirty="0"/>
                        <a:t>33 x</a:t>
                      </a:r>
                    </a:p>
                  </a:txBody>
                  <a:tcPr/>
                </a:tc>
                <a:extLst>
                  <a:ext uri="{0D108BD9-81ED-4DB2-BD59-A6C34878D82A}">
                    <a16:rowId xmlns:a16="http://schemas.microsoft.com/office/drawing/2014/main" val="10001"/>
                  </a:ext>
                </a:extLst>
              </a:tr>
              <a:tr h="508209">
                <a:tc>
                  <a:txBody>
                    <a:bodyPr/>
                    <a:lstStyle/>
                    <a:p>
                      <a:r>
                        <a:rPr lang="en-US" sz="1600" dirty="0"/>
                        <a:t>Suicide (one</a:t>
                      </a:r>
                      <a:r>
                        <a:rPr lang="en-US" sz="1600" baseline="0" dirty="0"/>
                        <a:t> year)</a:t>
                      </a:r>
                      <a:endParaRPr lang="en-US" sz="1600" dirty="0"/>
                    </a:p>
                  </a:txBody>
                  <a:tcPr/>
                </a:tc>
                <a:tc>
                  <a:txBody>
                    <a:bodyPr/>
                    <a:lstStyle/>
                    <a:p>
                      <a:pPr algn="ctr"/>
                      <a:r>
                        <a:rPr lang="en-US" sz="1600" dirty="0"/>
                        <a:t>15 x</a:t>
                      </a:r>
                    </a:p>
                  </a:txBody>
                  <a:tcPr/>
                </a:tc>
                <a:extLst>
                  <a:ext uri="{0D108BD9-81ED-4DB2-BD59-A6C34878D82A}">
                    <a16:rowId xmlns:a16="http://schemas.microsoft.com/office/drawing/2014/main" val="10002"/>
                  </a:ext>
                </a:extLst>
              </a:tr>
              <a:tr h="508209">
                <a:tc>
                  <a:txBody>
                    <a:bodyPr/>
                    <a:lstStyle/>
                    <a:p>
                      <a:r>
                        <a:rPr lang="en-US" sz="1600" dirty="0"/>
                        <a:t>Suicide attempt (one year)</a:t>
                      </a:r>
                    </a:p>
                  </a:txBody>
                  <a:tcPr/>
                </a:tc>
                <a:tc>
                  <a:txBody>
                    <a:bodyPr/>
                    <a:lstStyle/>
                    <a:p>
                      <a:pPr algn="ctr"/>
                      <a:r>
                        <a:rPr lang="en-US" sz="1600" dirty="0"/>
                        <a:t>81 x</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3363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An Opportunity for Re-engagement</a:t>
            </a:r>
          </a:p>
        </p:txBody>
      </p:sp>
      <p:sp>
        <p:nvSpPr>
          <p:cNvPr id="3" name="Content Placeholder 2"/>
          <p:cNvSpPr>
            <a:spLocks noGrp="1"/>
          </p:cNvSpPr>
          <p:nvPr>
            <p:ph idx="1"/>
          </p:nvPr>
        </p:nvSpPr>
        <p:spPr>
          <a:xfrm>
            <a:off x="457200" y="2133167"/>
            <a:ext cx="8229599" cy="3644220"/>
          </a:xfrm>
        </p:spPr>
        <p:txBody>
          <a:bodyPr anchor="ctr"/>
          <a:lstStyle/>
          <a:p>
            <a:pPr marL="0" indent="0">
              <a:lnSpc>
                <a:spcPct val="150000"/>
              </a:lnSpc>
              <a:buNone/>
            </a:pPr>
            <a:r>
              <a:rPr lang="en-US" sz="2000" b="1" i="1" dirty="0"/>
              <a:t>“Yesterday, I nudged a provider to “try one more time.” He [the Veteran] was just discharged from a non-VA BH facility; he AGAIN told her no….but about an hour later he called back and scheduled an appointment!”</a:t>
            </a:r>
          </a:p>
          <a:p>
            <a:pPr marL="0" indent="0" algn="r">
              <a:lnSpc>
                <a:spcPct val="150000"/>
              </a:lnSpc>
              <a:buNone/>
            </a:pPr>
            <a:r>
              <a:rPr lang="en-US" sz="2000" b="1" i="1" dirty="0"/>
              <a:t>- Alexandria, LA	 </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49</a:t>
            </a:fld>
            <a:endParaRPr lang="en-US" dirty="0"/>
          </a:p>
        </p:txBody>
      </p:sp>
    </p:spTree>
    <p:extLst>
      <p:ext uri="{BB962C8B-B14F-4D97-AF65-F5344CB8AC3E}">
        <p14:creationId xmlns:p14="http://schemas.microsoft.com/office/powerpoint/2010/main" val="3605686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Enhancing Care</a:t>
            </a:r>
          </a:p>
        </p:txBody>
      </p:sp>
      <p:sp>
        <p:nvSpPr>
          <p:cNvPr id="3" name="Content Placeholder 2"/>
          <p:cNvSpPr>
            <a:spLocks noGrp="1"/>
          </p:cNvSpPr>
          <p:nvPr>
            <p:ph idx="1"/>
          </p:nvPr>
        </p:nvSpPr>
        <p:spPr>
          <a:xfrm>
            <a:off x="457201" y="2216294"/>
            <a:ext cx="8229599" cy="3644220"/>
          </a:xfrm>
        </p:spPr>
        <p:txBody>
          <a:bodyPr anchor="ctr"/>
          <a:lstStyle/>
          <a:p>
            <a:pPr marL="0" indent="0">
              <a:lnSpc>
                <a:spcPct val="150000"/>
              </a:lnSpc>
              <a:buNone/>
            </a:pPr>
            <a:r>
              <a:rPr lang="en-US" sz="2000" b="1" i="1" dirty="0"/>
              <a:t>“Regarding the REACH VET program… most of [our providers] conveyed that the Veterans “were grateful for the extra concern.” In many instances, Veterans did engage in enhanced services, and clinicians felt that the additional attention and interventions were beneficial. One of our therapists noted that the Veterans on her panel were “optimistic and grateful for the additional attention.”</a:t>
            </a:r>
          </a:p>
          <a:p>
            <a:pPr marL="0" indent="0" algn="r">
              <a:lnSpc>
                <a:spcPct val="150000"/>
              </a:lnSpc>
              <a:buNone/>
            </a:pPr>
            <a:r>
              <a:rPr lang="en-US" sz="2000" b="1" i="1" dirty="0"/>
              <a:t>- Erie, PA	</a:t>
            </a:r>
          </a:p>
          <a:p>
            <a:pPr marL="0" lv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50</a:t>
            </a:fld>
            <a:endParaRPr lang="en-US" dirty="0"/>
          </a:p>
        </p:txBody>
      </p:sp>
    </p:spTree>
    <p:extLst>
      <p:ext uri="{BB962C8B-B14F-4D97-AF65-F5344CB8AC3E}">
        <p14:creationId xmlns:p14="http://schemas.microsoft.com/office/powerpoint/2010/main" val="107886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Other Adverse Outcomes</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51279064"/>
              </p:ext>
            </p:extLst>
          </p:nvPr>
        </p:nvGraphicFramePr>
        <p:xfrm>
          <a:off x="176213" y="2384425"/>
          <a:ext cx="8632825" cy="2714625"/>
        </p:xfrm>
        <a:graphic>
          <a:graphicData uri="http://schemas.openxmlformats.org/presentationml/2006/ole">
            <mc:AlternateContent xmlns:mc="http://schemas.openxmlformats.org/markup-compatibility/2006">
              <mc:Choice xmlns:v="urn:schemas-microsoft-com:vml" Requires="v">
                <p:oleObj spid="_x0000_s1119" name="Worksheet" r:id="rId3" imgW="5210129" imgH="1638227" progId="Excel.Sheet.12">
                  <p:embed/>
                </p:oleObj>
              </mc:Choice>
              <mc:Fallback>
                <p:oleObj name="Worksheet" r:id="rId3" imgW="5210129" imgH="1638227" progId="Excel.Sheet.12">
                  <p:embed/>
                  <p:pic>
                    <p:nvPicPr>
                      <p:cNvPr id="0" name=""/>
                      <p:cNvPicPr/>
                      <p:nvPr/>
                    </p:nvPicPr>
                    <p:blipFill>
                      <a:blip r:embed="rId4"/>
                      <a:stretch>
                        <a:fillRect/>
                      </a:stretch>
                    </p:blipFill>
                    <p:spPr>
                      <a:xfrm>
                        <a:off x="176213" y="2384425"/>
                        <a:ext cx="8632825" cy="2714625"/>
                      </a:xfrm>
                      <a:prstGeom prst="rect">
                        <a:avLst/>
                      </a:prstGeom>
                    </p:spPr>
                  </p:pic>
                </p:oleObj>
              </mc:Fallback>
            </mc:AlternateContent>
          </a:graphicData>
        </a:graphic>
      </p:graphicFrame>
    </p:spTree>
    <p:extLst>
      <p:ext uri="{BB962C8B-B14F-4D97-AF65-F5344CB8AC3E}">
        <p14:creationId xmlns:p14="http://schemas.microsoft.com/office/powerpoint/2010/main" val="199139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Predictors</a:t>
            </a:r>
          </a:p>
        </p:txBody>
      </p:sp>
      <p:sp>
        <p:nvSpPr>
          <p:cNvPr id="3" name="Content Placeholder 2"/>
          <p:cNvSpPr>
            <a:spLocks noGrp="1"/>
          </p:cNvSpPr>
          <p:nvPr>
            <p:ph idx="1"/>
          </p:nvPr>
        </p:nvSpPr>
        <p:spPr/>
        <p:txBody>
          <a:bodyPr/>
          <a:lstStyle/>
          <a:p>
            <a:r>
              <a:rPr lang="en-US" sz="2000" dirty="0"/>
              <a:t>Demographics (e.g., age &gt;= 80, male, married)</a:t>
            </a:r>
          </a:p>
          <a:p>
            <a:r>
              <a:rPr lang="en-US" sz="2000" dirty="0"/>
              <a:t>Prior suicide attempts</a:t>
            </a:r>
          </a:p>
          <a:p>
            <a:r>
              <a:rPr lang="en-US" sz="2000" dirty="0"/>
              <a:t>Diagnoses (e.g., depression, diabetes, homelessness)</a:t>
            </a:r>
          </a:p>
          <a:p>
            <a:r>
              <a:rPr lang="en-US" sz="2000" dirty="0"/>
              <a:t>VHA service utilization (e.g., emergency </a:t>
            </a:r>
            <a:r>
              <a:rPr lang="en-US" sz="2000" dirty="0" err="1"/>
              <a:t>dept</a:t>
            </a:r>
            <a:r>
              <a:rPr lang="en-US" sz="2000" dirty="0"/>
              <a:t> visit, psychiatric discharge)</a:t>
            </a:r>
          </a:p>
          <a:p>
            <a:r>
              <a:rPr lang="en-US" sz="2000" dirty="0"/>
              <a:t>Medications (e.g., antipsychotics, opioids, statins)</a:t>
            </a:r>
          </a:p>
          <a:p>
            <a:r>
              <a:rPr lang="en-US" sz="2000" dirty="0"/>
              <a:t>Interactions (e.g., anxiety disorder x personality disorder, widowed x male)</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6</a:t>
            </a:fld>
            <a:endParaRPr lang="en-US" dirty="0"/>
          </a:p>
        </p:txBody>
      </p:sp>
      <p:sp>
        <p:nvSpPr>
          <p:cNvPr id="5" name="TextBox 4"/>
          <p:cNvSpPr txBox="1"/>
          <p:nvPr/>
        </p:nvSpPr>
        <p:spPr>
          <a:xfrm>
            <a:off x="6058777" y="5756831"/>
            <a:ext cx="2524836" cy="369332"/>
          </a:xfrm>
          <a:prstGeom prst="rect">
            <a:avLst/>
          </a:prstGeom>
          <a:noFill/>
        </p:spPr>
        <p:txBody>
          <a:bodyPr wrap="square" rtlCol="0">
            <a:spAutoFit/>
          </a:bodyPr>
          <a:lstStyle/>
          <a:p>
            <a:pPr algn="r"/>
            <a:r>
              <a:rPr lang="en-US" dirty="0">
                <a:latin typeface="+mn-lt"/>
              </a:rPr>
              <a:t>McCarthy et al., 2015</a:t>
            </a:r>
          </a:p>
        </p:txBody>
      </p:sp>
    </p:spTree>
    <p:extLst>
      <p:ext uri="{BB962C8B-B14F-4D97-AF65-F5344CB8AC3E}">
        <p14:creationId xmlns:p14="http://schemas.microsoft.com/office/powerpoint/2010/main" val="10733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REACH VET </a:t>
            </a:r>
            <a:r>
              <a:rPr lang="en-US" dirty="0"/>
              <a:t>is an alert system that provides opportunities for enhanced care</a:t>
            </a:r>
          </a:p>
        </p:txBody>
      </p:sp>
      <p:sp>
        <p:nvSpPr>
          <p:cNvPr id="3" name="Content Placeholder 2"/>
          <p:cNvSpPr>
            <a:spLocks noGrp="1"/>
          </p:cNvSpPr>
          <p:nvPr>
            <p:ph idx="1"/>
          </p:nvPr>
        </p:nvSpPr>
        <p:spPr>
          <a:xfrm>
            <a:off x="457200" y="1900052"/>
            <a:ext cx="8229600" cy="4441371"/>
          </a:xfrm>
        </p:spPr>
        <p:txBody>
          <a:bodyPr/>
          <a:lstStyle/>
          <a:p>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sz="28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7</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426543"/>
            <a:ext cx="2036618"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348840" y="2956957"/>
            <a:ext cx="1294412" cy="104502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5353524" y="2602307"/>
            <a:ext cx="3402281"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800" dirty="0">
                <a:solidFill>
                  <a:schemeClr val="accent1">
                    <a:lumMod val="50000"/>
                  </a:schemeClr>
                </a:solidFill>
                <a:latin typeface="Aharoni" panose="02010803020104030203" pitchFamily="2" charset="-79"/>
                <a:cs typeface="Aharoni" panose="02010803020104030203" pitchFamily="2" charset="-79"/>
              </a:rPr>
              <a:t>Enhanced Care</a:t>
            </a:r>
          </a:p>
        </p:txBody>
      </p:sp>
    </p:spTree>
    <p:extLst>
      <p:ext uri="{BB962C8B-B14F-4D97-AF65-F5344CB8AC3E}">
        <p14:creationId xmlns:p14="http://schemas.microsoft.com/office/powerpoint/2010/main" val="125329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VET Steps</a:t>
            </a:r>
          </a:p>
        </p:txBody>
      </p:sp>
      <p:sp>
        <p:nvSpPr>
          <p:cNvPr id="5" name="Content Placeholder 4"/>
          <p:cNvSpPr>
            <a:spLocks noGrp="1"/>
          </p:cNvSpPr>
          <p:nvPr>
            <p:ph sz="half" idx="1"/>
          </p:nvPr>
        </p:nvSpPr>
        <p:spPr/>
        <p:txBody>
          <a:bodyPr/>
          <a:lstStyle/>
          <a:p>
            <a:pPr marL="0" indent="0">
              <a:buNone/>
            </a:pPr>
            <a:r>
              <a:rPr lang="en-US" sz="1800" b="1" i="1" dirty="0">
                <a:solidFill>
                  <a:schemeClr val="accent3"/>
                </a:solidFill>
              </a:rPr>
              <a:t>REACH</a:t>
            </a:r>
            <a:r>
              <a:rPr lang="en-US" sz="1800" b="1" dirty="0">
                <a:solidFill>
                  <a:schemeClr val="accent3"/>
                </a:solidFill>
              </a:rPr>
              <a:t> VET</a:t>
            </a:r>
            <a:r>
              <a:rPr lang="en-US" sz="1800" dirty="0">
                <a:solidFill>
                  <a:schemeClr val="accent3"/>
                </a:solidFill>
              </a:rPr>
              <a:t> </a:t>
            </a:r>
            <a:r>
              <a:rPr lang="en-US" sz="1800" b="1" dirty="0">
                <a:solidFill>
                  <a:schemeClr val="accent3"/>
                </a:solidFill>
              </a:rPr>
              <a:t>Coordinators</a:t>
            </a:r>
          </a:p>
          <a:p>
            <a:pPr marL="0" indent="0">
              <a:buNone/>
            </a:pPr>
            <a:endParaRPr lang="en-US" dirty="0"/>
          </a:p>
          <a:p>
            <a:pPr marL="457200" lvl="0" indent="-457200">
              <a:buFont typeface="+mj-lt"/>
              <a:buAutoNum type="arabicPeriod"/>
            </a:pPr>
            <a:r>
              <a:rPr lang="en-US" sz="1800" dirty="0"/>
              <a:t>Access the dashboard</a:t>
            </a:r>
          </a:p>
          <a:p>
            <a:pPr marL="457200" lvl="0" indent="-457200">
              <a:buFont typeface="+mj-lt"/>
              <a:buAutoNum type="arabicPeriod"/>
            </a:pPr>
            <a:r>
              <a:rPr lang="en-US" sz="1800" dirty="0"/>
              <a:t>Identify appropriate provider </a:t>
            </a:r>
          </a:p>
          <a:p>
            <a:pPr marL="457200" lvl="0" indent="-457200">
              <a:buFont typeface="+mj-lt"/>
              <a:buAutoNum type="arabicPeriod"/>
            </a:pPr>
            <a:r>
              <a:rPr lang="en-US" sz="1800" dirty="0"/>
              <a:t>Communicate with identified provider</a:t>
            </a:r>
          </a:p>
          <a:p>
            <a:pPr marL="457200" lvl="0" indent="-457200">
              <a:buFont typeface="+mj-lt"/>
              <a:buAutoNum type="arabicPeriod"/>
            </a:pPr>
            <a:r>
              <a:rPr lang="en-US" sz="1800" dirty="0"/>
              <a:t>Document in EMR</a:t>
            </a:r>
          </a:p>
          <a:p>
            <a:pPr marL="0" indent="0">
              <a:buNone/>
            </a:pPr>
            <a:endParaRPr lang="en-US" dirty="0"/>
          </a:p>
        </p:txBody>
      </p:sp>
      <p:sp>
        <p:nvSpPr>
          <p:cNvPr id="6" name="Content Placeholder 5"/>
          <p:cNvSpPr>
            <a:spLocks noGrp="1"/>
          </p:cNvSpPr>
          <p:nvPr>
            <p:ph sz="half" idx="2"/>
          </p:nvPr>
        </p:nvSpPr>
        <p:spPr/>
        <p:txBody>
          <a:bodyPr/>
          <a:lstStyle/>
          <a:p>
            <a:pPr marL="0" lvl="0" indent="0">
              <a:buNone/>
            </a:pPr>
            <a:r>
              <a:rPr lang="en-US" sz="1800" b="1" dirty="0">
                <a:solidFill>
                  <a:srgbClr val="0070C0"/>
                </a:solidFill>
              </a:rPr>
              <a:t>MH and Primary Care Providers</a:t>
            </a:r>
          </a:p>
          <a:p>
            <a:pPr marL="0" indent="0">
              <a:buNone/>
            </a:pPr>
            <a:endParaRPr lang="en-US" dirty="0"/>
          </a:p>
          <a:p>
            <a:pPr lvl="0">
              <a:buFont typeface="+mj-lt"/>
              <a:buAutoNum type="arabicPeriod"/>
            </a:pPr>
            <a:r>
              <a:rPr lang="en-US" sz="1800" dirty="0"/>
              <a:t>Receive notification about a high risk Veteran  </a:t>
            </a:r>
          </a:p>
          <a:p>
            <a:pPr lvl="0">
              <a:buFont typeface="+mj-lt"/>
              <a:buAutoNum type="arabicPeriod"/>
            </a:pPr>
            <a:r>
              <a:rPr lang="en-US" sz="1800" dirty="0"/>
              <a:t>Re-evaluate care</a:t>
            </a:r>
          </a:p>
          <a:p>
            <a:pPr lvl="0">
              <a:buFont typeface="+mj-lt"/>
              <a:buAutoNum type="arabicPeriod"/>
            </a:pPr>
            <a:r>
              <a:rPr lang="en-US" sz="1800" dirty="0"/>
              <a:t>Consider treatment enhancement strategies</a:t>
            </a:r>
          </a:p>
          <a:p>
            <a:pPr lvl="0">
              <a:buFont typeface="+mj-lt"/>
              <a:buAutoNum type="arabicPeriod"/>
            </a:pPr>
            <a:r>
              <a:rPr lang="en-US" sz="1800" dirty="0"/>
              <a:t>Outreach the Veteran</a:t>
            </a:r>
          </a:p>
          <a:p>
            <a:pPr lvl="0">
              <a:buFont typeface="+mj-lt"/>
              <a:buAutoNum type="arabicPeriod"/>
            </a:pPr>
            <a:r>
              <a:rPr lang="en-US" sz="1800" dirty="0"/>
              <a:t>Document in EMR</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8</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054" y="1864078"/>
            <a:ext cx="297352" cy="65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221" y="1795839"/>
            <a:ext cx="784391" cy="78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7103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7E7E181B547746B5E093A6EE6666FA" ma:contentTypeVersion="6" ma:contentTypeDescription="Create a new document." ma:contentTypeScope="" ma:versionID="18ba6be538e737698d722d73dd068e05">
  <xsd:schema xmlns:xsd="http://www.w3.org/2001/XMLSchema" xmlns:p="http://schemas.microsoft.com/office/2006/metadata/properties" xmlns:ns2="c2637ed3-ca2e-408c-bd02-df896c52b2a1" xmlns:ns3="ca16cabb-c3e9-47bf-8563-dfddfb166a71" targetNamespace="http://schemas.microsoft.com/office/2006/metadata/properties" ma:root="true" ma:fieldsID="4247828aebb6116de647cbced2c8783f" ns2:_="" ns3:_="">
    <xsd:import namespace="c2637ed3-ca2e-408c-bd02-df896c52b2a1"/>
    <xsd:import namespace="ca16cabb-c3e9-47bf-8563-dfddfb166a71"/>
    <xsd:element name="properties">
      <xsd:complexType>
        <xsd:sequence>
          <xsd:element name="documentManagement">
            <xsd:complexType>
              <xsd:all>
                <xsd:element ref="ns2:Related_x0020_Deliverable"/>
                <xsd:element ref="ns2:Document_x0020_Type"/>
                <xsd:element ref="ns2:Archive" minOccurs="0"/>
                <xsd:element ref="ns3:Acceptance_x0020_Form_x0020_Complete" minOccurs="0"/>
              </xsd:all>
            </xsd:complexType>
          </xsd:element>
        </xsd:sequence>
      </xsd:complexType>
    </xsd:element>
  </xsd:schema>
  <xsd:schema xmlns:xsd="http://www.w3.org/2001/XMLSchema" xmlns:dms="http://schemas.microsoft.com/office/2006/documentManagement/types" targetNamespace="c2637ed3-ca2e-408c-bd02-df896c52b2a1" elementFormDefault="qualified">
    <xsd:import namespace="http://schemas.microsoft.com/office/2006/documentManagement/types"/>
    <xsd:element name="Related_x0020_Deliverable" ma:index="8" ma:displayName="Related Deliverable" ma:format="Dropdown" ma:internalName="Related_x0020_Deliverable">
      <xsd:simpleType>
        <xsd:restriction base="dms:Choice">
          <xsd:enumeration value="Data Gathering Summary of Key Findings"/>
          <xsd:enumeration value="Health &amp; Wellness Strategic Communications and Outreach Plan"/>
          <xsd:enumeration value="Health &amp; Wellness Identity and Print and Online Style Guide"/>
          <xsd:enumeration value="Integrated Strategic Communications Plan"/>
          <xsd:enumeration value="Segmented Audience Study and Analysis"/>
          <xsd:enumeration value="VHA Identity and Print and Online Style Guide"/>
          <xsd:enumeration value="Work Plan"/>
        </xsd:restriction>
      </xsd:simpleType>
    </xsd:element>
    <xsd:element name="Document_x0020_Type" ma:index="9" ma:displayName="Document Type" ma:format="Dropdown" ma:internalName="Document_x0020_Type">
      <xsd:simpleType>
        <xsd:restriction base="dms:Choice">
          <xsd:enumeration value="Client Meeting/Presentation"/>
          <xsd:enumeration value="Deliverable (Draft)"/>
          <xsd:enumeration value="Deliverable (Final)"/>
          <xsd:enumeration value="Input"/>
          <xsd:enumeration value="Work Product (Draft)"/>
          <xsd:enumeration value="Work Product (Final)"/>
          <xsd:enumeration value="Other"/>
        </xsd:restriction>
      </xsd:simpleType>
    </xsd:element>
    <xsd:element name="Archive" ma:index="10" nillable="true" ma:displayName="Archive" ma:default="0" ma:internalName="Archive">
      <xsd:simpleType>
        <xsd:restriction base="dms:Boolean"/>
      </xsd:simpleType>
    </xsd:element>
  </xsd:schema>
  <xsd:schema xmlns:xsd="http://www.w3.org/2001/XMLSchema" xmlns:dms="http://schemas.microsoft.com/office/2006/documentManagement/types" targetNamespace="ca16cabb-c3e9-47bf-8563-dfddfb166a71" elementFormDefault="qualified">
    <xsd:import namespace="http://schemas.microsoft.com/office/2006/documentManagement/types"/>
    <xsd:element name="Acceptance_x0020_Form_x0020_Complete" ma:index="11" nillable="true" ma:displayName="Acceptance Form Complete" ma:default="0" ma:internalName="Acceptance_x0020_Form_x0020_Complet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Document_x0020_Type xmlns="c2637ed3-ca2e-408c-bd02-df896c52b2a1">Work Product (Final)</Document_x0020_Type>
    <Archive xmlns="c2637ed3-ca2e-408c-bd02-df896c52b2a1">false</Archive>
    <Related_x0020_Deliverable xmlns="c2637ed3-ca2e-408c-bd02-df896c52b2a1">VHA Identity and Print and Online Style Guide</Related_x0020_Deliverable>
    <Acceptance_x0020_Form_x0020_Complete xmlns="ca16cabb-c3e9-47bf-8563-dfddfb166a71">false</Acceptance_x0020_Form_x0020_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2F129-858B-4B05-851C-B89D213EC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37ed3-ca2e-408c-bd02-df896c52b2a1"/>
    <ds:schemaRef ds:uri="ca16cabb-c3e9-47bf-8563-dfddfb166a7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6207BD3-8695-449B-B7CF-8A50F4786DFE}">
  <ds:schemaRefs>
    <ds:schemaRef ds:uri="http://schemas.microsoft.com/office/2006/metadata/properties"/>
    <ds:schemaRef ds:uri="http://purl.org/dc/dcmitype/"/>
    <ds:schemaRef ds:uri="http://purl.org/dc/terms/"/>
    <ds:schemaRef ds:uri="http://schemas.microsoft.com/office/2006/documentManagement/types"/>
    <ds:schemaRef ds:uri="http://purl.org/dc/elements/1.1/"/>
    <ds:schemaRef ds:uri="ca16cabb-c3e9-47bf-8563-dfddfb166a71"/>
    <ds:schemaRef ds:uri="c2637ed3-ca2e-408c-bd02-df896c52b2a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926BB3-7045-43F3-8964-696B3C3480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5209</TotalTime>
  <Words>2740</Words>
  <Application>Microsoft Office PowerPoint</Application>
  <PresentationFormat>On-screen Show (4:3)</PresentationFormat>
  <Paragraphs>422</Paragraphs>
  <Slides>51</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Aharoni</vt:lpstr>
      <vt:lpstr>Arial</vt:lpstr>
      <vt:lpstr>Calibri</vt:lpstr>
      <vt:lpstr>Georgia</vt:lpstr>
      <vt:lpstr>Myriad Pro</vt:lpstr>
      <vt:lpstr>Symbol</vt:lpstr>
      <vt:lpstr>Times New Roman</vt:lpstr>
      <vt:lpstr>Office Theme</vt:lpstr>
      <vt:lpstr>Worksheet</vt:lpstr>
      <vt:lpstr>Virtual External Facilitation to Enhance Implementation of Suicide Prevention Outreach in the Department of Veterans Affairs: Partnered Research Outcomes and Perspectives from Various Stakeholders</vt:lpstr>
      <vt:lpstr>National Implementation of a Suicide Prevention Outreach Program in the Department of Veterans Affairs: Perspectives from an Operational Partner  Aaron Eagan</vt:lpstr>
      <vt:lpstr>Disclosure</vt:lpstr>
      <vt:lpstr>What is REACH VET?</vt:lpstr>
      <vt:lpstr>Background: The Predictive Model</vt:lpstr>
      <vt:lpstr>Preventing Other Adverse Outcomes</vt:lpstr>
      <vt:lpstr>Model Predictors</vt:lpstr>
      <vt:lpstr>REACH VET is an alert system that provides opportunities for enhanced care</vt:lpstr>
      <vt:lpstr>REACH VET Steps</vt:lpstr>
      <vt:lpstr>REACH VET Dashboard</vt:lpstr>
      <vt:lpstr>Implementation Strategies Used in Initial Roll Out</vt:lpstr>
      <vt:lpstr>Events that Impacted Initial Roll Out</vt:lpstr>
      <vt:lpstr>Decision to Use Facilitation</vt:lpstr>
      <vt:lpstr>Experience as Operational Partner</vt:lpstr>
      <vt:lpstr>REACH VET Point of Contact </vt:lpstr>
      <vt:lpstr>Virtual External Facilitation to Support Implementation of a Suicide Prevention Outreach Program in the Department of Veterans Affairs: Facilitation Activities and a Facilitator's Experience  Kaily Cannizzaro</vt:lpstr>
      <vt:lpstr>Disclosure</vt:lpstr>
      <vt:lpstr>What is Facilitation?</vt:lpstr>
      <vt:lpstr>Facilitation Includes a Number of Strategies</vt:lpstr>
      <vt:lpstr>Virtual External Facilitation</vt:lpstr>
      <vt:lpstr>Virtual External Facilitation</vt:lpstr>
      <vt:lpstr>Plan for Facilitation</vt:lpstr>
      <vt:lpstr>How VISNs and Sites Were Chosen</vt:lpstr>
      <vt:lpstr>Preparing for Facilitation</vt:lpstr>
      <vt:lpstr>Experience as a Facilitator</vt:lpstr>
      <vt:lpstr>Contact </vt:lpstr>
      <vt:lpstr>Randomized Program Evaluation of National Implementation of a Suicide Prevention Outreach Program in the Department of Veterans Affairs: Initial Outcomes and Experiences in Partnered Research  Sara J. Landes</vt:lpstr>
      <vt:lpstr>Disclosure</vt:lpstr>
      <vt:lpstr>Randomized Program Evaluation</vt:lpstr>
      <vt:lpstr>Partnered Research</vt:lpstr>
      <vt:lpstr>Randomization</vt:lpstr>
      <vt:lpstr>Evaluation</vt:lpstr>
      <vt:lpstr>Implementation Outcomes</vt:lpstr>
      <vt:lpstr>Evaluation Plan</vt:lpstr>
      <vt:lpstr>Measuring Facilitation</vt:lpstr>
      <vt:lpstr>Facilitator Time &amp; Activity Log</vt:lpstr>
      <vt:lpstr>Facilitator Debrief Interviews</vt:lpstr>
      <vt:lpstr>Implementation/post-implementation Questions</vt:lpstr>
      <vt:lpstr>Key Events Template</vt:lpstr>
      <vt:lpstr>Key Events Template cont.</vt:lpstr>
      <vt:lpstr>Where Are We Now</vt:lpstr>
      <vt:lpstr>Experience as a Researcher</vt:lpstr>
      <vt:lpstr>Translating research into practice</vt:lpstr>
      <vt:lpstr>Contact </vt:lpstr>
      <vt:lpstr>Discussant  JoAnn Kirchner</vt:lpstr>
      <vt:lpstr>Kitson et al. (2017) KT Complexity Network</vt:lpstr>
      <vt:lpstr>PowerPoint Presentation</vt:lpstr>
      <vt:lpstr>Veteran Outreach Increasing Awareness of Risk</vt:lpstr>
      <vt:lpstr>Veteran Outreach An Opportunity for Re-engagement</vt:lpstr>
      <vt:lpstr>Veteran Outreach An Opportunity for Re-engagement</vt:lpstr>
      <vt:lpstr>Veteran Outreach Enhancing Care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Sara Landes</cp:lastModifiedBy>
  <cp:revision>359</cp:revision>
  <cp:lastPrinted>2011-05-13T15:25:22Z</cp:lastPrinted>
  <dcterms:created xsi:type="dcterms:W3CDTF">2011-05-12T19:56:03Z</dcterms:created>
  <dcterms:modified xsi:type="dcterms:W3CDTF">2017-09-07T21:54:38Z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0x010100717E7E181B547746B5E093A6EE6666FA</vt:lpwstr>
  </property>
</Properties>
</file>